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68" r:id="rId3"/>
    <p:sldId id="258" r:id="rId4"/>
    <p:sldId id="269" r:id="rId5"/>
    <p:sldId id="270" r:id="rId6"/>
    <p:sldId id="271" r:id="rId7"/>
    <p:sldId id="272" r:id="rId8"/>
    <p:sldId id="273" r:id="rId9"/>
    <p:sldId id="274" r:id="rId10"/>
    <p:sldId id="278" r:id="rId11"/>
    <p:sldId id="279" r:id="rId12"/>
    <p:sldId id="280" r:id="rId13"/>
    <p:sldId id="283" r:id="rId14"/>
    <p:sldId id="284" r:id="rId15"/>
    <p:sldId id="285" r:id="rId16"/>
    <p:sldId id="286" r:id="rId17"/>
    <p:sldId id="287" r:id="rId18"/>
    <p:sldId id="288" r:id="rId19"/>
    <p:sldId id="289" r:id="rId20"/>
    <p:sldId id="276" r:id="rId21"/>
    <p:sldId id="277"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showGuides="1">
      <p:cViewPr>
        <p:scale>
          <a:sx n="50" d="100"/>
          <a:sy n="50" d="100"/>
        </p:scale>
        <p:origin x="-1284" y="-702"/>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D8BFA-5255-4B20-90DD-A6DE83DD0BDC}"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MX"/>
        </a:p>
      </dgm:t>
    </dgm:pt>
    <dgm:pt modelId="{7F242BE0-7A07-4A10-830F-138F9DEE1486}">
      <dgm:prSet phldrT="[Texto]" custT="1"/>
      <dgm:spPr/>
      <dgm:t>
        <a:bodyPr/>
        <a:lstStyle/>
        <a:p>
          <a:r>
            <a:rPr lang="es-MX" sz="1800" b="1" dirty="0" smtClean="0">
              <a:solidFill>
                <a:schemeClr val="tx1"/>
              </a:solidFill>
            </a:rPr>
            <a:t>AMOR MATERNO </a:t>
          </a:r>
          <a:endParaRPr lang="es-MX" sz="1800" b="1" dirty="0">
            <a:solidFill>
              <a:schemeClr val="tx1"/>
            </a:solidFill>
          </a:endParaRPr>
        </a:p>
      </dgm:t>
    </dgm:pt>
    <dgm:pt modelId="{C13F07E5-CBE7-44E1-AD61-A0DB1E60CAC4}" type="parTrans" cxnId="{9E2CA9A7-220F-4670-A875-016146E4A21B}">
      <dgm:prSet/>
      <dgm:spPr/>
      <dgm:t>
        <a:bodyPr/>
        <a:lstStyle/>
        <a:p>
          <a:endParaRPr lang="es-MX"/>
        </a:p>
      </dgm:t>
    </dgm:pt>
    <dgm:pt modelId="{9FAD289E-144C-483C-9B03-A2C2E4251119}" type="sibTrans" cxnId="{9E2CA9A7-220F-4670-A875-016146E4A21B}">
      <dgm:prSet custT="1"/>
      <dgm:spPr/>
      <dgm:t>
        <a:bodyPr/>
        <a:lstStyle/>
        <a:p>
          <a:r>
            <a:rPr lang="es-MX" sz="1800" b="1" dirty="0" smtClean="0">
              <a:solidFill>
                <a:schemeClr val="tx1"/>
              </a:solidFill>
            </a:rPr>
            <a:t>AMOR EROTICO</a:t>
          </a:r>
          <a:endParaRPr lang="es-MX" sz="1800" b="1" dirty="0">
            <a:solidFill>
              <a:schemeClr val="tx1"/>
            </a:solidFill>
          </a:endParaRPr>
        </a:p>
      </dgm:t>
    </dgm:pt>
    <dgm:pt modelId="{6E0518D8-A817-4848-BFD9-73CBDA8B6402}">
      <dgm:prSet phldrT="[Texto]" custT="1"/>
      <dgm:spPr/>
      <dgm:t>
        <a:bodyPr/>
        <a:lstStyle/>
        <a:p>
          <a:r>
            <a:rPr lang="es-MX" sz="1800" b="1" dirty="0" smtClean="0">
              <a:solidFill>
                <a:schemeClr val="tx1"/>
              </a:solidFill>
            </a:rPr>
            <a:t>AMOR A DIOS </a:t>
          </a:r>
          <a:endParaRPr lang="es-MX" sz="1800" b="1" dirty="0">
            <a:solidFill>
              <a:schemeClr val="tx1"/>
            </a:solidFill>
          </a:endParaRPr>
        </a:p>
      </dgm:t>
    </dgm:pt>
    <dgm:pt modelId="{9EBD77F1-D87E-485F-92D6-789518D5BA4F}" type="sibTrans" cxnId="{EB4BC06E-1773-491D-8AE6-965EA53F4C25}">
      <dgm:prSet/>
      <dgm:spPr/>
      <dgm:t>
        <a:bodyPr/>
        <a:lstStyle/>
        <a:p>
          <a:r>
            <a:rPr lang="es-MX" b="1" dirty="0" smtClean="0">
              <a:solidFill>
                <a:schemeClr val="tx1"/>
              </a:solidFill>
            </a:rPr>
            <a:t>AMOR PATERNO</a:t>
          </a:r>
          <a:endParaRPr lang="es-MX" b="1" dirty="0">
            <a:solidFill>
              <a:schemeClr val="tx1"/>
            </a:solidFill>
          </a:endParaRPr>
        </a:p>
      </dgm:t>
    </dgm:pt>
    <dgm:pt modelId="{BE9E4A17-F615-4D1B-817C-C637B8571801}" type="parTrans" cxnId="{EB4BC06E-1773-491D-8AE6-965EA53F4C25}">
      <dgm:prSet/>
      <dgm:spPr/>
      <dgm:t>
        <a:bodyPr/>
        <a:lstStyle/>
        <a:p>
          <a:endParaRPr lang="es-MX"/>
        </a:p>
      </dgm:t>
    </dgm:pt>
    <dgm:pt modelId="{18338CF3-6026-4359-8264-A601C0EFCC0B}">
      <dgm:prSet phldrT="[Texto]" custT="1"/>
      <dgm:spPr/>
      <dgm:t>
        <a:bodyPr/>
        <a:lstStyle/>
        <a:p>
          <a:r>
            <a:rPr lang="es-MX" sz="1800" b="1" dirty="0" smtClean="0">
              <a:solidFill>
                <a:schemeClr val="tx1"/>
              </a:solidFill>
            </a:rPr>
            <a:t>AMOR FRATERNAL </a:t>
          </a:r>
          <a:endParaRPr lang="es-MX" sz="1800" b="1" dirty="0">
            <a:solidFill>
              <a:schemeClr val="tx1"/>
            </a:solidFill>
          </a:endParaRPr>
        </a:p>
      </dgm:t>
    </dgm:pt>
    <dgm:pt modelId="{2D182C8E-B6F9-4D46-84C7-78EA4A8B4EE1}" type="sibTrans" cxnId="{322F983C-E96F-429C-B3E8-BF03A61408C4}">
      <dgm:prSet custT="1"/>
      <dgm:spPr/>
      <dgm:t>
        <a:bodyPr/>
        <a:lstStyle/>
        <a:p>
          <a:r>
            <a:rPr lang="es-MX" sz="1800" b="1" dirty="0" smtClean="0">
              <a:solidFill>
                <a:schemeClr val="tx1"/>
              </a:solidFill>
            </a:rPr>
            <a:t>AMOR DE SI MISMO </a:t>
          </a:r>
          <a:endParaRPr lang="es-MX" sz="1800" b="1" dirty="0">
            <a:solidFill>
              <a:schemeClr val="tx1"/>
            </a:solidFill>
          </a:endParaRPr>
        </a:p>
      </dgm:t>
    </dgm:pt>
    <dgm:pt modelId="{194EEE99-753C-40F3-8085-8CDDD50F7641}" type="parTrans" cxnId="{322F983C-E96F-429C-B3E8-BF03A61408C4}">
      <dgm:prSet/>
      <dgm:spPr/>
      <dgm:t>
        <a:bodyPr/>
        <a:lstStyle/>
        <a:p>
          <a:endParaRPr lang="es-MX"/>
        </a:p>
      </dgm:t>
    </dgm:pt>
    <dgm:pt modelId="{54EC09D6-5F03-41B9-B1F5-1F3D412B86F1}" type="pres">
      <dgm:prSet presAssocID="{BDCD8BFA-5255-4B20-90DD-A6DE83DD0BDC}" presName="Name0" presStyleCnt="0">
        <dgm:presLayoutVars>
          <dgm:chMax/>
          <dgm:chPref/>
          <dgm:dir/>
          <dgm:animLvl val="lvl"/>
        </dgm:presLayoutVars>
      </dgm:prSet>
      <dgm:spPr/>
      <dgm:t>
        <a:bodyPr/>
        <a:lstStyle/>
        <a:p>
          <a:endParaRPr lang="es-MX"/>
        </a:p>
      </dgm:t>
    </dgm:pt>
    <dgm:pt modelId="{225837E3-8001-4086-BA0E-D7F59B58D7C3}" type="pres">
      <dgm:prSet presAssocID="{7F242BE0-7A07-4A10-830F-138F9DEE1486}" presName="composite" presStyleCnt="0"/>
      <dgm:spPr/>
    </dgm:pt>
    <dgm:pt modelId="{F13E299B-195D-4E9F-B288-1CDE0977257D}" type="pres">
      <dgm:prSet presAssocID="{7F242BE0-7A07-4A10-830F-138F9DEE1486}" presName="Parent1" presStyleLbl="node1" presStyleIdx="0" presStyleCnt="6" custScaleX="165071" custLinFactX="-75181" custLinFactNeighborX="-100000" custLinFactNeighborY="4775">
        <dgm:presLayoutVars>
          <dgm:chMax val="1"/>
          <dgm:chPref val="1"/>
          <dgm:bulletEnabled val="1"/>
        </dgm:presLayoutVars>
      </dgm:prSet>
      <dgm:spPr/>
      <dgm:t>
        <a:bodyPr/>
        <a:lstStyle/>
        <a:p>
          <a:endParaRPr lang="es-MX"/>
        </a:p>
      </dgm:t>
    </dgm:pt>
    <dgm:pt modelId="{06D03129-61F5-4796-96A9-5637BA785B93}" type="pres">
      <dgm:prSet presAssocID="{7F242BE0-7A07-4A10-830F-138F9DEE1486}" presName="Childtext1" presStyleLbl="revTx" presStyleIdx="0" presStyleCnt="3">
        <dgm:presLayoutVars>
          <dgm:chMax val="0"/>
          <dgm:chPref val="0"/>
          <dgm:bulletEnabled val="1"/>
        </dgm:presLayoutVars>
      </dgm:prSet>
      <dgm:spPr/>
      <dgm:t>
        <a:bodyPr/>
        <a:lstStyle/>
        <a:p>
          <a:endParaRPr lang="es-MX"/>
        </a:p>
      </dgm:t>
    </dgm:pt>
    <dgm:pt modelId="{458A1738-CFA1-4390-AB58-602C3FC665E9}" type="pres">
      <dgm:prSet presAssocID="{7F242BE0-7A07-4A10-830F-138F9DEE1486}" presName="BalanceSpacing" presStyleCnt="0"/>
      <dgm:spPr/>
    </dgm:pt>
    <dgm:pt modelId="{065FF718-CA15-42F1-9E05-16960205959B}" type="pres">
      <dgm:prSet presAssocID="{7F242BE0-7A07-4A10-830F-138F9DEE1486}" presName="BalanceSpacing1" presStyleCnt="0"/>
      <dgm:spPr/>
    </dgm:pt>
    <dgm:pt modelId="{1DCEE1C3-DE74-4DFD-AEFE-E532C4642223}" type="pres">
      <dgm:prSet presAssocID="{9FAD289E-144C-483C-9B03-A2C2E4251119}" presName="Accent1Text" presStyleLbl="node1" presStyleIdx="1" presStyleCnt="6" custLinFactX="100000" custLinFactY="48173" custLinFactNeighborX="145985" custLinFactNeighborY="100000"/>
      <dgm:spPr/>
      <dgm:t>
        <a:bodyPr/>
        <a:lstStyle/>
        <a:p>
          <a:endParaRPr lang="es-MX"/>
        </a:p>
      </dgm:t>
    </dgm:pt>
    <dgm:pt modelId="{9DFE602D-83B6-434D-8737-75D4DC55B3AC}" type="pres">
      <dgm:prSet presAssocID="{9FAD289E-144C-483C-9B03-A2C2E4251119}" presName="spaceBetweenRectangles" presStyleCnt="0"/>
      <dgm:spPr/>
    </dgm:pt>
    <dgm:pt modelId="{14988226-90F1-4F0E-8F3C-746D078A5CB8}" type="pres">
      <dgm:prSet presAssocID="{6E0518D8-A817-4848-BFD9-73CBDA8B6402}" presName="composite" presStyleCnt="0"/>
      <dgm:spPr/>
    </dgm:pt>
    <dgm:pt modelId="{3D861122-C479-4D4C-ABCF-919FABC6B13F}" type="pres">
      <dgm:prSet presAssocID="{6E0518D8-A817-4848-BFD9-73CBDA8B6402}" presName="Parent1" presStyleLbl="node1" presStyleIdx="2" presStyleCnt="6" custLinFactNeighborX="32862" custLinFactNeighborY="63293">
        <dgm:presLayoutVars>
          <dgm:chMax val="1"/>
          <dgm:chPref val="1"/>
          <dgm:bulletEnabled val="1"/>
        </dgm:presLayoutVars>
      </dgm:prSet>
      <dgm:spPr/>
      <dgm:t>
        <a:bodyPr/>
        <a:lstStyle/>
        <a:p>
          <a:endParaRPr lang="es-MX"/>
        </a:p>
      </dgm:t>
    </dgm:pt>
    <dgm:pt modelId="{D3C3F335-CB9A-4B3E-9580-D31FED330238}" type="pres">
      <dgm:prSet presAssocID="{6E0518D8-A817-4848-BFD9-73CBDA8B6402}" presName="Childtext1" presStyleLbl="revTx" presStyleIdx="1" presStyleCnt="3">
        <dgm:presLayoutVars>
          <dgm:chMax val="0"/>
          <dgm:chPref val="0"/>
          <dgm:bulletEnabled val="1"/>
        </dgm:presLayoutVars>
      </dgm:prSet>
      <dgm:spPr/>
      <dgm:t>
        <a:bodyPr/>
        <a:lstStyle/>
        <a:p>
          <a:endParaRPr lang="es-MX"/>
        </a:p>
      </dgm:t>
    </dgm:pt>
    <dgm:pt modelId="{5C60D665-0C15-4B56-9C94-7F445B630851}" type="pres">
      <dgm:prSet presAssocID="{6E0518D8-A817-4848-BFD9-73CBDA8B6402}" presName="BalanceSpacing" presStyleCnt="0"/>
      <dgm:spPr/>
    </dgm:pt>
    <dgm:pt modelId="{199FFABA-9330-45D4-85AE-6CAAABED7C72}" type="pres">
      <dgm:prSet presAssocID="{6E0518D8-A817-4848-BFD9-73CBDA8B6402}" presName="BalanceSpacing1" presStyleCnt="0"/>
      <dgm:spPr/>
    </dgm:pt>
    <dgm:pt modelId="{BEDCB671-2BCC-4B76-931B-48E7DCB3E35C}" type="pres">
      <dgm:prSet presAssocID="{9EBD77F1-D87E-485F-92D6-789518D5BA4F}" presName="Accent1Text" presStyleLbl="node1" presStyleIdx="3" presStyleCnt="6" custLinFactNeighborX="-75289" custLinFactNeighborY="-80157"/>
      <dgm:spPr/>
      <dgm:t>
        <a:bodyPr/>
        <a:lstStyle/>
        <a:p>
          <a:endParaRPr lang="es-MX"/>
        </a:p>
      </dgm:t>
    </dgm:pt>
    <dgm:pt modelId="{3D5F5E27-B14F-4EF4-9E2F-B676BFB29308}" type="pres">
      <dgm:prSet presAssocID="{9EBD77F1-D87E-485F-92D6-789518D5BA4F}" presName="spaceBetweenRectangles" presStyleCnt="0"/>
      <dgm:spPr/>
    </dgm:pt>
    <dgm:pt modelId="{24B4DC4A-BCD6-407D-BB30-658C858D4169}" type="pres">
      <dgm:prSet presAssocID="{18338CF3-6026-4359-8264-A601C0EFCC0B}" presName="composite" presStyleCnt="0"/>
      <dgm:spPr/>
    </dgm:pt>
    <dgm:pt modelId="{C936F9A2-70E8-421E-904D-335651DC24C5}" type="pres">
      <dgm:prSet presAssocID="{18338CF3-6026-4359-8264-A601C0EFCC0B}" presName="Parent1" presStyleLbl="node1" presStyleIdx="4" presStyleCnt="6" custScaleX="171650" custScaleY="100756" custLinFactX="30087" custLinFactY="-79424" custLinFactNeighborX="100000" custLinFactNeighborY="-100000">
        <dgm:presLayoutVars>
          <dgm:chMax val="1"/>
          <dgm:chPref val="1"/>
          <dgm:bulletEnabled val="1"/>
        </dgm:presLayoutVars>
      </dgm:prSet>
      <dgm:spPr/>
      <dgm:t>
        <a:bodyPr/>
        <a:lstStyle/>
        <a:p>
          <a:endParaRPr lang="es-MX"/>
        </a:p>
      </dgm:t>
    </dgm:pt>
    <dgm:pt modelId="{46C3A040-1534-461C-BB27-7C5AD8F2F923}" type="pres">
      <dgm:prSet presAssocID="{18338CF3-6026-4359-8264-A601C0EFCC0B}" presName="Childtext1" presStyleLbl="revTx" presStyleIdx="2" presStyleCnt="3">
        <dgm:presLayoutVars>
          <dgm:chMax val="0"/>
          <dgm:chPref val="0"/>
          <dgm:bulletEnabled val="1"/>
        </dgm:presLayoutVars>
      </dgm:prSet>
      <dgm:spPr/>
      <dgm:t>
        <a:bodyPr/>
        <a:lstStyle/>
        <a:p>
          <a:endParaRPr lang="es-MX"/>
        </a:p>
      </dgm:t>
    </dgm:pt>
    <dgm:pt modelId="{CF31564F-7321-4965-BCC2-4909D93B9523}" type="pres">
      <dgm:prSet presAssocID="{18338CF3-6026-4359-8264-A601C0EFCC0B}" presName="BalanceSpacing" presStyleCnt="0"/>
      <dgm:spPr/>
    </dgm:pt>
    <dgm:pt modelId="{97782053-AD66-4F2A-A285-4C0AE652CC99}" type="pres">
      <dgm:prSet presAssocID="{18338CF3-6026-4359-8264-A601C0EFCC0B}" presName="BalanceSpacing1" presStyleCnt="0"/>
      <dgm:spPr/>
    </dgm:pt>
    <dgm:pt modelId="{3BCA4D75-ED9F-4C98-B59F-F251582D4DA6}" type="pres">
      <dgm:prSet presAssocID="{2D182C8E-B6F9-4D46-84C7-78EA4A8B4EE1}" presName="Accent1Text" presStyleLbl="node1" presStyleIdx="5" presStyleCnt="6" custLinFactNeighborX="-78169" custLinFactNeighborY="-26367"/>
      <dgm:spPr/>
      <dgm:t>
        <a:bodyPr/>
        <a:lstStyle/>
        <a:p>
          <a:endParaRPr lang="es-MX"/>
        </a:p>
      </dgm:t>
    </dgm:pt>
  </dgm:ptLst>
  <dgm:cxnLst>
    <dgm:cxn modelId="{F0AF33A4-1EEE-4648-B073-A34EB4135BD0}" type="presOf" srcId="{2D182C8E-B6F9-4D46-84C7-78EA4A8B4EE1}" destId="{3BCA4D75-ED9F-4C98-B59F-F251582D4DA6}" srcOrd="0" destOrd="0" presId="urn:microsoft.com/office/officeart/2008/layout/AlternatingHexagons"/>
    <dgm:cxn modelId="{43C68ECB-3E7A-45DF-870D-E153D39863DA}" type="presOf" srcId="{6E0518D8-A817-4848-BFD9-73CBDA8B6402}" destId="{3D861122-C479-4D4C-ABCF-919FABC6B13F}" srcOrd="0" destOrd="0" presId="urn:microsoft.com/office/officeart/2008/layout/AlternatingHexagons"/>
    <dgm:cxn modelId="{CC06E2D6-EB2A-4DCA-8B42-27C56121A8BF}" type="presOf" srcId="{9FAD289E-144C-483C-9B03-A2C2E4251119}" destId="{1DCEE1C3-DE74-4DFD-AEFE-E532C4642223}" srcOrd="0" destOrd="0" presId="urn:microsoft.com/office/officeart/2008/layout/AlternatingHexagons"/>
    <dgm:cxn modelId="{CD816FE9-6660-4791-8D07-CC7AD4A954CD}" type="presOf" srcId="{9EBD77F1-D87E-485F-92D6-789518D5BA4F}" destId="{BEDCB671-2BCC-4B76-931B-48E7DCB3E35C}" srcOrd="0" destOrd="0" presId="urn:microsoft.com/office/officeart/2008/layout/AlternatingHexagons"/>
    <dgm:cxn modelId="{322F983C-E96F-429C-B3E8-BF03A61408C4}" srcId="{BDCD8BFA-5255-4B20-90DD-A6DE83DD0BDC}" destId="{18338CF3-6026-4359-8264-A601C0EFCC0B}" srcOrd="2" destOrd="0" parTransId="{194EEE99-753C-40F3-8085-8CDDD50F7641}" sibTransId="{2D182C8E-B6F9-4D46-84C7-78EA4A8B4EE1}"/>
    <dgm:cxn modelId="{1BC404C0-E30C-4925-860A-DFAC579013EA}" type="presOf" srcId="{BDCD8BFA-5255-4B20-90DD-A6DE83DD0BDC}" destId="{54EC09D6-5F03-41B9-B1F5-1F3D412B86F1}" srcOrd="0" destOrd="0" presId="urn:microsoft.com/office/officeart/2008/layout/AlternatingHexagons"/>
    <dgm:cxn modelId="{D50675AC-6005-42AD-B5E7-6B7340EF1937}" type="presOf" srcId="{7F242BE0-7A07-4A10-830F-138F9DEE1486}" destId="{F13E299B-195D-4E9F-B288-1CDE0977257D}" srcOrd="0" destOrd="0" presId="urn:microsoft.com/office/officeart/2008/layout/AlternatingHexagons"/>
    <dgm:cxn modelId="{D65F92B7-D1BB-4428-A651-15DCC345FDE5}" type="presOf" srcId="{18338CF3-6026-4359-8264-A601C0EFCC0B}" destId="{C936F9A2-70E8-421E-904D-335651DC24C5}" srcOrd="0" destOrd="0" presId="urn:microsoft.com/office/officeart/2008/layout/AlternatingHexagons"/>
    <dgm:cxn modelId="{9E2CA9A7-220F-4670-A875-016146E4A21B}" srcId="{BDCD8BFA-5255-4B20-90DD-A6DE83DD0BDC}" destId="{7F242BE0-7A07-4A10-830F-138F9DEE1486}" srcOrd="0" destOrd="0" parTransId="{C13F07E5-CBE7-44E1-AD61-A0DB1E60CAC4}" sibTransId="{9FAD289E-144C-483C-9B03-A2C2E4251119}"/>
    <dgm:cxn modelId="{EB4BC06E-1773-491D-8AE6-965EA53F4C25}" srcId="{BDCD8BFA-5255-4B20-90DD-A6DE83DD0BDC}" destId="{6E0518D8-A817-4848-BFD9-73CBDA8B6402}" srcOrd="1" destOrd="0" parTransId="{BE9E4A17-F615-4D1B-817C-C637B8571801}" sibTransId="{9EBD77F1-D87E-485F-92D6-789518D5BA4F}"/>
    <dgm:cxn modelId="{7EF596ED-496A-449A-92C0-EE57FC8450A6}" type="presParOf" srcId="{54EC09D6-5F03-41B9-B1F5-1F3D412B86F1}" destId="{225837E3-8001-4086-BA0E-D7F59B58D7C3}" srcOrd="0" destOrd="0" presId="urn:microsoft.com/office/officeart/2008/layout/AlternatingHexagons"/>
    <dgm:cxn modelId="{D7789EE3-41CF-49BD-83EE-40F35DFDC074}" type="presParOf" srcId="{225837E3-8001-4086-BA0E-D7F59B58D7C3}" destId="{F13E299B-195D-4E9F-B288-1CDE0977257D}" srcOrd="0" destOrd="0" presId="urn:microsoft.com/office/officeart/2008/layout/AlternatingHexagons"/>
    <dgm:cxn modelId="{62199E18-C1FC-4749-B543-81BEBE510D12}" type="presParOf" srcId="{225837E3-8001-4086-BA0E-D7F59B58D7C3}" destId="{06D03129-61F5-4796-96A9-5637BA785B93}" srcOrd="1" destOrd="0" presId="urn:microsoft.com/office/officeart/2008/layout/AlternatingHexagons"/>
    <dgm:cxn modelId="{CED1FA26-2895-4BF7-9365-912F6EFA0053}" type="presParOf" srcId="{225837E3-8001-4086-BA0E-D7F59B58D7C3}" destId="{458A1738-CFA1-4390-AB58-602C3FC665E9}" srcOrd="2" destOrd="0" presId="urn:microsoft.com/office/officeart/2008/layout/AlternatingHexagons"/>
    <dgm:cxn modelId="{A41B4EA1-EACF-48E2-8AEF-78E7D0F4F2AF}" type="presParOf" srcId="{225837E3-8001-4086-BA0E-D7F59B58D7C3}" destId="{065FF718-CA15-42F1-9E05-16960205959B}" srcOrd="3" destOrd="0" presId="urn:microsoft.com/office/officeart/2008/layout/AlternatingHexagons"/>
    <dgm:cxn modelId="{B523F2E9-CD16-47C5-9C3A-D792DCC5EC4A}" type="presParOf" srcId="{225837E3-8001-4086-BA0E-D7F59B58D7C3}" destId="{1DCEE1C3-DE74-4DFD-AEFE-E532C4642223}" srcOrd="4" destOrd="0" presId="urn:microsoft.com/office/officeart/2008/layout/AlternatingHexagons"/>
    <dgm:cxn modelId="{1858A7DE-12C7-4122-935D-3E17132D1060}" type="presParOf" srcId="{54EC09D6-5F03-41B9-B1F5-1F3D412B86F1}" destId="{9DFE602D-83B6-434D-8737-75D4DC55B3AC}" srcOrd="1" destOrd="0" presId="urn:microsoft.com/office/officeart/2008/layout/AlternatingHexagons"/>
    <dgm:cxn modelId="{083A926E-E9E8-4666-BE8C-DA2AD8AF98F5}" type="presParOf" srcId="{54EC09D6-5F03-41B9-B1F5-1F3D412B86F1}" destId="{14988226-90F1-4F0E-8F3C-746D078A5CB8}" srcOrd="2" destOrd="0" presId="urn:microsoft.com/office/officeart/2008/layout/AlternatingHexagons"/>
    <dgm:cxn modelId="{83AB401E-C362-4DA6-B8E8-A928370C1C67}" type="presParOf" srcId="{14988226-90F1-4F0E-8F3C-746D078A5CB8}" destId="{3D861122-C479-4D4C-ABCF-919FABC6B13F}" srcOrd="0" destOrd="0" presId="urn:microsoft.com/office/officeart/2008/layout/AlternatingHexagons"/>
    <dgm:cxn modelId="{4299C274-8455-4EFD-974D-56EA564F236F}" type="presParOf" srcId="{14988226-90F1-4F0E-8F3C-746D078A5CB8}" destId="{D3C3F335-CB9A-4B3E-9580-D31FED330238}" srcOrd="1" destOrd="0" presId="urn:microsoft.com/office/officeart/2008/layout/AlternatingHexagons"/>
    <dgm:cxn modelId="{51F480F4-7B0E-42FB-91AE-C92C1FAD1729}" type="presParOf" srcId="{14988226-90F1-4F0E-8F3C-746D078A5CB8}" destId="{5C60D665-0C15-4B56-9C94-7F445B630851}" srcOrd="2" destOrd="0" presId="urn:microsoft.com/office/officeart/2008/layout/AlternatingHexagons"/>
    <dgm:cxn modelId="{FE97BAA7-A79B-46F8-9520-A59080CE0644}" type="presParOf" srcId="{14988226-90F1-4F0E-8F3C-746D078A5CB8}" destId="{199FFABA-9330-45D4-85AE-6CAAABED7C72}" srcOrd="3" destOrd="0" presId="urn:microsoft.com/office/officeart/2008/layout/AlternatingHexagons"/>
    <dgm:cxn modelId="{813629AB-974E-4662-B1BD-BECE0D8041AF}" type="presParOf" srcId="{14988226-90F1-4F0E-8F3C-746D078A5CB8}" destId="{BEDCB671-2BCC-4B76-931B-48E7DCB3E35C}" srcOrd="4" destOrd="0" presId="urn:microsoft.com/office/officeart/2008/layout/AlternatingHexagons"/>
    <dgm:cxn modelId="{FD96647C-8F35-4347-B001-5D7A58A5E119}" type="presParOf" srcId="{54EC09D6-5F03-41B9-B1F5-1F3D412B86F1}" destId="{3D5F5E27-B14F-4EF4-9E2F-B676BFB29308}" srcOrd="3" destOrd="0" presId="urn:microsoft.com/office/officeart/2008/layout/AlternatingHexagons"/>
    <dgm:cxn modelId="{DFD52108-8DA9-479B-9ACB-2C393CEB7A26}" type="presParOf" srcId="{54EC09D6-5F03-41B9-B1F5-1F3D412B86F1}" destId="{24B4DC4A-BCD6-407D-BB30-658C858D4169}" srcOrd="4" destOrd="0" presId="urn:microsoft.com/office/officeart/2008/layout/AlternatingHexagons"/>
    <dgm:cxn modelId="{FE49B4CE-FA4F-4293-9D36-4CF3029B5EAC}" type="presParOf" srcId="{24B4DC4A-BCD6-407D-BB30-658C858D4169}" destId="{C936F9A2-70E8-421E-904D-335651DC24C5}" srcOrd="0" destOrd="0" presId="urn:microsoft.com/office/officeart/2008/layout/AlternatingHexagons"/>
    <dgm:cxn modelId="{F104C2F4-3802-48E5-9D41-B04069117F4B}" type="presParOf" srcId="{24B4DC4A-BCD6-407D-BB30-658C858D4169}" destId="{46C3A040-1534-461C-BB27-7C5AD8F2F923}" srcOrd="1" destOrd="0" presId="urn:microsoft.com/office/officeart/2008/layout/AlternatingHexagons"/>
    <dgm:cxn modelId="{56ED64F0-BD70-4740-883B-CD03A4F748C8}" type="presParOf" srcId="{24B4DC4A-BCD6-407D-BB30-658C858D4169}" destId="{CF31564F-7321-4965-BCC2-4909D93B9523}" srcOrd="2" destOrd="0" presId="urn:microsoft.com/office/officeart/2008/layout/AlternatingHexagons"/>
    <dgm:cxn modelId="{A62AAA56-ECE1-4D32-BBAC-789ACE9E0851}" type="presParOf" srcId="{24B4DC4A-BCD6-407D-BB30-658C858D4169}" destId="{97782053-AD66-4F2A-A285-4C0AE652CC99}" srcOrd="3" destOrd="0" presId="urn:microsoft.com/office/officeart/2008/layout/AlternatingHexagons"/>
    <dgm:cxn modelId="{5A07537B-099B-40A7-AF34-ABE34998C8A0}" type="presParOf" srcId="{24B4DC4A-BCD6-407D-BB30-658C858D4169}" destId="{3BCA4D75-ED9F-4C98-B59F-F251582D4DA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E299B-195D-4E9F-B288-1CDE0977257D}">
      <dsp:nvSpPr>
        <dsp:cNvPr id="0" name=""/>
        <dsp:cNvSpPr/>
      </dsp:nvSpPr>
      <dsp:spPr>
        <a:xfrm rot="5400000">
          <a:off x="1359066" y="-254633"/>
          <a:ext cx="1501510" cy="2156345"/>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AMOR MATERNO </a:t>
          </a:r>
          <a:endParaRPr lang="es-MX" sz="1800" b="1" kern="1200" dirty="0">
            <a:solidFill>
              <a:schemeClr val="tx1"/>
            </a:solidFill>
          </a:endParaRPr>
        </a:p>
      </dsp:txBody>
      <dsp:txXfrm rot="-5400000">
        <a:off x="1391040" y="323036"/>
        <a:ext cx="1437563" cy="1001006"/>
      </dsp:txXfrm>
    </dsp:sp>
    <dsp:sp modelId="{06D03129-61F5-4796-96A9-5637BA785B93}">
      <dsp:nvSpPr>
        <dsp:cNvPr id="0" name=""/>
        <dsp:cNvSpPr/>
      </dsp:nvSpPr>
      <dsp:spPr>
        <a:xfrm>
          <a:off x="5091033" y="301389"/>
          <a:ext cx="1675685" cy="900906"/>
        </a:xfrm>
        <a:prstGeom prst="rect">
          <a:avLst/>
        </a:prstGeom>
        <a:noFill/>
        <a:ln>
          <a:noFill/>
        </a:ln>
        <a:effectLst/>
      </dsp:spPr>
      <dsp:style>
        <a:lnRef idx="0">
          <a:scrgbClr r="0" g="0" b="0"/>
        </a:lnRef>
        <a:fillRef idx="0">
          <a:scrgbClr r="0" g="0" b="0"/>
        </a:fillRef>
        <a:effectRef idx="0">
          <a:scrgbClr r="0" g="0" b="0"/>
        </a:effectRef>
        <a:fontRef idx="minor"/>
      </dsp:style>
    </dsp:sp>
    <dsp:sp modelId="{1DCEE1C3-DE74-4DFD-AEFE-E532C4642223}">
      <dsp:nvSpPr>
        <dsp:cNvPr id="0" name=""/>
        <dsp:cNvSpPr/>
      </dsp:nvSpPr>
      <dsp:spPr>
        <a:xfrm rot="5400000">
          <a:off x="5449998" y="2323518"/>
          <a:ext cx="1501510" cy="1306314"/>
        </a:xfrm>
        <a:prstGeom prst="hexagon">
          <a:avLst>
            <a:gd name="adj" fmla="val 25000"/>
            <a:gd name="vf" fmla="val 115470"/>
          </a:avLst>
        </a:prstGeom>
        <a:solidFill>
          <a:schemeClr val="accent5">
            <a:hueOff val="-3871149"/>
            <a:satOff val="-2450"/>
            <a:lumOff val="-2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AMOR EROTICO</a:t>
          </a:r>
          <a:endParaRPr lang="es-MX" sz="1800" b="1" kern="1200" dirty="0">
            <a:solidFill>
              <a:schemeClr val="tx1"/>
            </a:solidFill>
          </a:endParaRPr>
        </a:p>
      </dsp:txBody>
      <dsp:txXfrm rot="-5400000">
        <a:off x="5751163" y="2459905"/>
        <a:ext cx="899180" cy="1033540"/>
      </dsp:txXfrm>
    </dsp:sp>
    <dsp:sp modelId="{3D861122-C479-4D4C-ABCF-919FABC6B13F}">
      <dsp:nvSpPr>
        <dsp:cNvPr id="0" name=""/>
        <dsp:cNvSpPr/>
      </dsp:nvSpPr>
      <dsp:spPr>
        <a:xfrm rot="5400000">
          <a:off x="3368649" y="2323518"/>
          <a:ext cx="1501510" cy="1306314"/>
        </a:xfrm>
        <a:prstGeom prst="hexagon">
          <a:avLst>
            <a:gd name="adj" fmla="val 25000"/>
            <a:gd name="vf" fmla="val 115470"/>
          </a:avLst>
        </a:prstGeom>
        <a:solidFill>
          <a:schemeClr val="accent5">
            <a:hueOff val="-7742297"/>
            <a:satOff val="-4901"/>
            <a:lumOff val="-4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AMOR A DIOS </a:t>
          </a:r>
          <a:endParaRPr lang="es-MX" sz="1800" b="1" kern="1200" dirty="0">
            <a:solidFill>
              <a:schemeClr val="tx1"/>
            </a:solidFill>
          </a:endParaRPr>
        </a:p>
      </dsp:txBody>
      <dsp:txXfrm rot="-5400000">
        <a:off x="3669814" y="2459905"/>
        <a:ext cx="899180" cy="1033540"/>
      </dsp:txXfrm>
    </dsp:sp>
    <dsp:sp modelId="{D3C3F335-CB9A-4B3E-9580-D31FED330238}">
      <dsp:nvSpPr>
        <dsp:cNvPr id="0" name=""/>
        <dsp:cNvSpPr/>
      </dsp:nvSpPr>
      <dsp:spPr>
        <a:xfrm>
          <a:off x="1361281" y="1575871"/>
          <a:ext cx="1621631" cy="900906"/>
        </a:xfrm>
        <a:prstGeom prst="rect">
          <a:avLst/>
        </a:prstGeom>
        <a:noFill/>
        <a:ln>
          <a:noFill/>
        </a:ln>
        <a:effectLst/>
      </dsp:spPr>
      <dsp:style>
        <a:lnRef idx="0">
          <a:scrgbClr r="0" g="0" b="0"/>
        </a:lnRef>
        <a:fillRef idx="0">
          <a:scrgbClr r="0" g="0" b="0"/>
        </a:fillRef>
        <a:effectRef idx="0">
          <a:scrgbClr r="0" g="0" b="0"/>
        </a:effectRef>
        <a:fontRef idx="minor"/>
      </dsp:style>
    </dsp:sp>
    <dsp:sp modelId="{BEDCB671-2BCC-4B76-931B-48E7DCB3E35C}">
      <dsp:nvSpPr>
        <dsp:cNvPr id="0" name=""/>
        <dsp:cNvSpPr/>
      </dsp:nvSpPr>
      <dsp:spPr>
        <a:xfrm rot="5400000">
          <a:off x="3366677" y="169601"/>
          <a:ext cx="1501510" cy="1306314"/>
        </a:xfrm>
        <a:prstGeom prst="hexagon">
          <a:avLst>
            <a:gd name="adj" fmla="val 25000"/>
            <a:gd name="vf" fmla="val 115470"/>
          </a:avLst>
        </a:prstGeom>
        <a:solidFill>
          <a:schemeClr val="accent5">
            <a:hueOff val="-11613446"/>
            <a:satOff val="-7351"/>
            <a:lumOff val="-6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rPr>
            <a:t>AMOR PATERNO</a:t>
          </a:r>
          <a:endParaRPr lang="es-MX" sz="1600" b="1" kern="1200" dirty="0">
            <a:solidFill>
              <a:schemeClr val="tx1"/>
            </a:solidFill>
          </a:endParaRPr>
        </a:p>
      </dsp:txBody>
      <dsp:txXfrm rot="-5400000">
        <a:off x="3667842" y="305988"/>
        <a:ext cx="899180" cy="1033540"/>
      </dsp:txXfrm>
    </dsp:sp>
    <dsp:sp modelId="{C936F9A2-70E8-421E-904D-335651DC24C5}">
      <dsp:nvSpPr>
        <dsp:cNvPr id="0" name=""/>
        <dsp:cNvSpPr/>
      </dsp:nvSpPr>
      <dsp:spPr>
        <a:xfrm rot="5400000">
          <a:off x="5341150" y="-364713"/>
          <a:ext cx="1512861" cy="2242288"/>
        </a:xfrm>
        <a:prstGeom prst="hexagon">
          <a:avLst>
            <a:gd name="adj" fmla="val 25000"/>
            <a:gd name="vf" fmla="val 115470"/>
          </a:avLst>
        </a:prstGeom>
        <a:solidFill>
          <a:schemeClr val="accent5">
            <a:hueOff val="-15484594"/>
            <a:satOff val="-9802"/>
            <a:lumOff val="-9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AMOR FRATERNAL </a:t>
          </a:r>
          <a:endParaRPr lang="es-MX" sz="1800" b="1" kern="1200" dirty="0">
            <a:solidFill>
              <a:schemeClr val="tx1"/>
            </a:solidFill>
          </a:endParaRPr>
        </a:p>
      </dsp:txBody>
      <dsp:txXfrm rot="-5400000">
        <a:off x="5350152" y="252145"/>
        <a:ext cx="1494858" cy="1008574"/>
      </dsp:txXfrm>
    </dsp:sp>
    <dsp:sp modelId="{46C3A040-1534-461C-BB27-7C5AD8F2F923}">
      <dsp:nvSpPr>
        <dsp:cNvPr id="0" name=""/>
        <dsp:cNvSpPr/>
      </dsp:nvSpPr>
      <dsp:spPr>
        <a:xfrm>
          <a:off x="5091033" y="2856028"/>
          <a:ext cx="1675685" cy="900906"/>
        </a:xfrm>
        <a:prstGeom prst="rect">
          <a:avLst/>
        </a:prstGeom>
        <a:noFill/>
        <a:ln>
          <a:noFill/>
        </a:ln>
        <a:effectLst/>
      </dsp:spPr>
      <dsp:style>
        <a:lnRef idx="0">
          <a:scrgbClr r="0" g="0" b="0"/>
        </a:lnRef>
        <a:fillRef idx="0">
          <a:scrgbClr r="0" g="0" b="0"/>
        </a:fillRef>
        <a:effectRef idx="0">
          <a:scrgbClr r="0" g="0" b="0"/>
        </a:effectRef>
        <a:fontRef idx="minor"/>
      </dsp:style>
    </dsp:sp>
    <dsp:sp modelId="{3BCA4D75-ED9F-4C98-B59F-F251582D4DA6}">
      <dsp:nvSpPr>
        <dsp:cNvPr id="0" name=""/>
        <dsp:cNvSpPr/>
      </dsp:nvSpPr>
      <dsp:spPr>
        <a:xfrm rot="5400000">
          <a:off x="1215529" y="2257421"/>
          <a:ext cx="1501510" cy="1306314"/>
        </a:xfrm>
        <a:prstGeom prst="hexagon">
          <a:avLst>
            <a:gd name="adj" fmla="val 25000"/>
            <a:gd name="vf" fmla="val 115470"/>
          </a:avLst>
        </a:prstGeom>
        <a:solidFill>
          <a:schemeClr val="accent5">
            <a:hueOff val="-19355742"/>
            <a:satOff val="-12252"/>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rPr>
            <a:t>AMOR DE SI MISMO </a:t>
          </a:r>
          <a:endParaRPr lang="es-MX" sz="1800" b="1" kern="1200" dirty="0">
            <a:solidFill>
              <a:schemeClr val="tx1"/>
            </a:solidFill>
          </a:endParaRPr>
        </a:p>
      </dsp:txBody>
      <dsp:txXfrm rot="-5400000">
        <a:off x="1516694" y="2393808"/>
        <a:ext cx="899180" cy="103354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pPr/>
              <a:t>5/7/2013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pPr/>
              <a:t>‹Nº›</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pPr/>
              <a:t>5/7/2013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pPr/>
              <a:t>‹Nº›</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D965DFB-7075-4863-B9A1-0BC336475DD5}" type="slidenum">
              <a:rPr lang="es-MX" smtClean="0"/>
              <a:pPr/>
              <a:t>13</a:t>
            </a:fld>
            <a:endParaRPr lang="es-MX"/>
          </a:p>
        </p:txBody>
      </p:sp>
    </p:spTree>
    <p:extLst>
      <p:ext uri="{BB962C8B-B14F-4D97-AF65-F5344CB8AC3E}">
        <p14:creationId xmlns:p14="http://schemas.microsoft.com/office/powerpoint/2010/main" val="610542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pPr/>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CC0096-1860-4642-9CD2-0079EA5E7CD1}"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‹Nº›</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5/7/2013</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‹Nº›</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5850" y="3759658"/>
            <a:ext cx="8686800" cy="1745791"/>
          </a:xfrm>
        </p:spPr>
        <p:txBody>
          <a:bodyPr>
            <a:normAutofit/>
          </a:bodyPr>
          <a:lstStyle/>
          <a:p>
            <a:r>
              <a:rPr lang="es-MX" sz="9600" dirty="0">
                <a:latin typeface="French Script MT" pitchFamily="66" charset="0"/>
              </a:rPr>
              <a:t>El Amor</a:t>
            </a:r>
            <a:endParaRPr lang="es-ES" sz="9600" noProof="1">
              <a:latin typeface="French Script MT" pitchFamily="66" charset="0"/>
            </a:endParaRPr>
          </a:p>
        </p:txBody>
      </p:sp>
      <p:sp>
        <p:nvSpPr>
          <p:cNvPr id="3" name="2 CuadroTexto"/>
          <p:cNvSpPr txBox="1"/>
          <p:nvPr/>
        </p:nvSpPr>
        <p:spPr>
          <a:xfrm>
            <a:off x="8007016" y="4005084"/>
            <a:ext cx="4184984" cy="2862322"/>
          </a:xfrm>
          <a:prstGeom prst="rect">
            <a:avLst/>
          </a:prstGeom>
          <a:noFill/>
        </p:spPr>
        <p:txBody>
          <a:bodyPr wrap="square" rtlCol="0">
            <a:spAutoFit/>
          </a:bodyPr>
          <a:lstStyle/>
          <a:p>
            <a:r>
              <a:rPr lang="es-MX" dirty="0" smtClean="0">
                <a:solidFill>
                  <a:schemeClr val="bg1"/>
                </a:solidFill>
              </a:rPr>
              <a:t>Urbina Varela  Elsa Minerva</a:t>
            </a:r>
          </a:p>
          <a:p>
            <a:r>
              <a:rPr lang="es-MX" dirty="0" smtClean="0">
                <a:solidFill>
                  <a:schemeClr val="bg1"/>
                </a:solidFill>
              </a:rPr>
              <a:t>Cruz </a:t>
            </a:r>
            <a:r>
              <a:rPr lang="es-MX" dirty="0" smtClean="0">
                <a:solidFill>
                  <a:schemeClr val="bg1"/>
                </a:solidFill>
              </a:rPr>
              <a:t>Peña </a:t>
            </a:r>
            <a:r>
              <a:rPr lang="es-MX" dirty="0" smtClean="0">
                <a:solidFill>
                  <a:schemeClr val="bg1"/>
                </a:solidFill>
              </a:rPr>
              <a:t>Gabriela Guadalupe</a:t>
            </a:r>
          </a:p>
          <a:p>
            <a:r>
              <a:rPr lang="es-MX" dirty="0" err="1" smtClean="0">
                <a:solidFill>
                  <a:schemeClr val="bg1"/>
                </a:solidFill>
              </a:rPr>
              <a:t>Mendez</a:t>
            </a:r>
            <a:r>
              <a:rPr lang="es-MX" dirty="0" smtClean="0">
                <a:solidFill>
                  <a:schemeClr val="bg1"/>
                </a:solidFill>
              </a:rPr>
              <a:t>  </a:t>
            </a:r>
            <a:r>
              <a:rPr lang="es-MX" dirty="0" smtClean="0">
                <a:solidFill>
                  <a:schemeClr val="bg1"/>
                </a:solidFill>
              </a:rPr>
              <a:t>Velázquez </a:t>
            </a:r>
            <a:r>
              <a:rPr lang="es-MX" dirty="0" smtClean="0">
                <a:solidFill>
                  <a:schemeClr val="bg1"/>
                </a:solidFill>
              </a:rPr>
              <a:t>Ruth</a:t>
            </a:r>
          </a:p>
          <a:p>
            <a:r>
              <a:rPr lang="es-MX" dirty="0" smtClean="0">
                <a:solidFill>
                  <a:schemeClr val="bg1"/>
                </a:solidFill>
              </a:rPr>
              <a:t>Arzola </a:t>
            </a:r>
            <a:r>
              <a:rPr lang="es-MX" dirty="0" smtClean="0">
                <a:solidFill>
                  <a:schemeClr val="bg1"/>
                </a:solidFill>
              </a:rPr>
              <a:t>Gante </a:t>
            </a:r>
            <a:r>
              <a:rPr lang="es-MX" dirty="0" smtClean="0">
                <a:solidFill>
                  <a:schemeClr val="bg1"/>
                </a:solidFill>
              </a:rPr>
              <a:t>flor </a:t>
            </a:r>
            <a:r>
              <a:rPr lang="es-MX" smtClean="0">
                <a:solidFill>
                  <a:schemeClr val="bg1"/>
                </a:solidFill>
              </a:rPr>
              <a:t>Isel</a:t>
            </a:r>
            <a:endParaRPr lang="es-MX" dirty="0" smtClean="0">
              <a:solidFill>
                <a:schemeClr val="bg1"/>
              </a:solidFill>
            </a:endParaRPr>
          </a:p>
          <a:p>
            <a:r>
              <a:rPr lang="es-MX" dirty="0" smtClean="0">
                <a:solidFill>
                  <a:schemeClr val="bg1"/>
                </a:solidFill>
              </a:rPr>
              <a:t>Navarro </a:t>
            </a:r>
            <a:r>
              <a:rPr lang="es-MX" dirty="0" smtClean="0">
                <a:solidFill>
                  <a:schemeClr val="bg1"/>
                </a:solidFill>
              </a:rPr>
              <a:t>Suarez </a:t>
            </a:r>
            <a:r>
              <a:rPr lang="es-MX" dirty="0" err="1" smtClean="0">
                <a:solidFill>
                  <a:schemeClr val="bg1"/>
                </a:solidFill>
              </a:rPr>
              <a:t>laura</a:t>
            </a:r>
            <a:r>
              <a:rPr lang="es-MX" dirty="0" smtClean="0">
                <a:solidFill>
                  <a:schemeClr val="bg1"/>
                </a:solidFill>
              </a:rPr>
              <a:t> </a:t>
            </a:r>
            <a:r>
              <a:rPr lang="es-MX" dirty="0" err="1" smtClean="0">
                <a:solidFill>
                  <a:schemeClr val="bg1"/>
                </a:solidFill>
              </a:rPr>
              <a:t>leticia</a:t>
            </a:r>
            <a:endParaRPr lang="es-MX" dirty="0" smtClean="0">
              <a:solidFill>
                <a:schemeClr val="bg1"/>
              </a:solidFill>
            </a:endParaRPr>
          </a:p>
          <a:p>
            <a:r>
              <a:rPr lang="es-MX" dirty="0" err="1" smtClean="0">
                <a:solidFill>
                  <a:schemeClr val="bg1"/>
                </a:solidFill>
              </a:rPr>
              <a:t>Garcia</a:t>
            </a:r>
            <a:r>
              <a:rPr lang="es-MX" dirty="0" smtClean="0">
                <a:solidFill>
                  <a:schemeClr val="bg1"/>
                </a:solidFill>
              </a:rPr>
              <a:t>  </a:t>
            </a:r>
            <a:r>
              <a:rPr lang="es-MX" dirty="0" smtClean="0">
                <a:solidFill>
                  <a:schemeClr val="bg1"/>
                </a:solidFill>
              </a:rPr>
              <a:t>Esquivel </a:t>
            </a:r>
            <a:r>
              <a:rPr lang="es-MX" dirty="0" err="1" smtClean="0">
                <a:solidFill>
                  <a:schemeClr val="bg1"/>
                </a:solidFill>
              </a:rPr>
              <a:t>rocio</a:t>
            </a:r>
            <a:endParaRPr lang="es-MX" dirty="0" smtClean="0">
              <a:solidFill>
                <a:schemeClr val="bg1"/>
              </a:solidFill>
            </a:endParaRPr>
          </a:p>
          <a:p>
            <a:endParaRPr lang="es-MX" dirty="0">
              <a:solidFill>
                <a:schemeClr val="bg1"/>
              </a:solidFill>
            </a:endParaRPr>
          </a:p>
          <a:p>
            <a:r>
              <a:rPr lang="es-MX" dirty="0" smtClean="0">
                <a:solidFill>
                  <a:schemeClr val="bg1"/>
                </a:solidFill>
              </a:rPr>
              <a:t>Grupo 617-2013</a:t>
            </a:r>
          </a:p>
          <a:p>
            <a:endParaRPr lang="es-MX" dirty="0">
              <a:solidFill>
                <a:schemeClr val="bg1"/>
              </a:solidFill>
            </a:endParaRPr>
          </a:p>
          <a:p>
            <a:r>
              <a:rPr lang="es-MX" dirty="0" smtClean="0">
                <a:solidFill>
                  <a:schemeClr val="bg1"/>
                </a:solidFill>
              </a:rPr>
              <a:t>Profesora  Amalia Pichardo Hernández</a:t>
            </a:r>
            <a:endParaRPr lang="es-MX" dirty="0">
              <a:solidFill>
                <a:schemeClr val="bg1"/>
              </a:solidFill>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5325"/>
            <a:ext cx="6515100" cy="6038850"/>
          </a:xfrm>
        </p:spPr>
        <p:txBody>
          <a:bodyPr>
            <a:normAutofit lnSpcReduction="10000"/>
          </a:bodyPr>
          <a:lstStyle/>
          <a:p>
            <a:pPr algn="just"/>
            <a:r>
              <a:rPr lang="es-ES_tradnl" dirty="0">
                <a:latin typeface="Comic Sans MS" pitchFamily="66" charset="0"/>
                <a:cs typeface="Arial" pitchFamily="34" charset="0"/>
              </a:rPr>
              <a:t>El hombre -de todas las edades y culturas- enfrenta la solución de este problema, y busca cómo resolver esa pérdida de armonía y unidad con la naturaleza, cómo lograr la unión, cómo trascender la propia vida individual y encontrar compensación. </a:t>
            </a:r>
            <a:endParaRPr lang="es-MX" dirty="0">
              <a:latin typeface="Comic Sans MS" pitchFamily="66" charset="0"/>
              <a:cs typeface="Arial" pitchFamily="34" charset="0"/>
            </a:endParaRPr>
          </a:p>
          <a:p>
            <a:pPr algn="just">
              <a:buNone/>
            </a:pPr>
            <a:endParaRPr lang="es-MX" dirty="0">
              <a:latin typeface="Comic Sans MS" pitchFamily="66" charset="0"/>
              <a:cs typeface="Arial" pitchFamily="34" charset="0"/>
            </a:endParaRPr>
          </a:p>
          <a:p>
            <a:pPr algn="just"/>
            <a:r>
              <a:rPr lang="es-ES_tradnl" dirty="0">
                <a:latin typeface="Comic Sans MS" pitchFamily="66" charset="0"/>
                <a:cs typeface="Arial" pitchFamily="34" charset="0"/>
              </a:rPr>
              <a:t>Pero, cómo vencer la ansiedad de la separación si la sociedad, en medio de sus constantes contradicciones y turbulencias, nos impide apoyarnos en la herencia cultural de nuestro pueblo; costumbres, tradiciones, valores y prácticas sociales cambian tan continuamente que muchas veces no sentimos ser de nadie, desarraigados de nosotros mismos, acrecentando nuestra separación y soledad</a:t>
            </a:r>
            <a:endParaRPr lang="es-MX" dirty="0">
              <a:latin typeface="Comic Sans MS" pitchFamily="66" charset="0"/>
            </a:endParaRPr>
          </a:p>
        </p:txBody>
      </p:sp>
      <p:pic>
        <p:nvPicPr>
          <p:cNvPr id="4" name="4 Marcador de contenido" descr="https://encrypted-tbn0.gstatic.com/images?q=tbn:ANd9GcSPkZxKd6GAGO7dD52Vsb4SZeck7qRhgJcVVfSUeMk0u-cIroDs"/>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1450" y="1733573"/>
            <a:ext cx="3800475" cy="4305275"/>
          </a:xfrm>
          <a:prstGeom prst="rect">
            <a:avLst/>
          </a:prstGeom>
          <a:noFill/>
          <a:ln>
            <a:noFill/>
          </a:ln>
        </p:spPr>
      </p:pic>
    </p:spTree>
    <p:extLst>
      <p:ext uri="{BB962C8B-B14F-4D97-AF65-F5344CB8AC3E}">
        <p14:creationId xmlns:p14="http://schemas.microsoft.com/office/powerpoint/2010/main" val="314211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05525" y="828676"/>
            <a:ext cx="5419725" cy="5591174"/>
          </a:xfrm>
        </p:spPr>
        <p:txBody>
          <a:bodyPr>
            <a:normAutofit fontScale="92500" lnSpcReduction="20000"/>
          </a:bodyPr>
          <a:lstStyle/>
          <a:p>
            <a:pPr algn="just"/>
            <a:r>
              <a:rPr lang="es-ES_tradnl" dirty="0">
                <a:latin typeface="Comic Sans MS" pitchFamily="66" charset="0"/>
                <a:cs typeface="Arial" pitchFamily="34" charset="0"/>
              </a:rPr>
              <a:t>De alguna manera es la misma sociedad la que nos ofrece distintos medios para hacer tolerantes estos sentimientos; sin embargo, recurrir a las drogas, al alcohol, abandonar nuestra voluntad, someternos a los demás y actuar como si fuésemos robots, nos lleva a la alienación y al abandono de nuestra condición humana, llegando muchas veces a la autodestrucción. </a:t>
            </a:r>
          </a:p>
          <a:p>
            <a:pPr algn="just"/>
            <a:r>
              <a:rPr lang="es-ES_tradnl" dirty="0">
                <a:latin typeface="Comic Sans MS" pitchFamily="66" charset="0"/>
                <a:cs typeface="Arial" pitchFamily="34" charset="0"/>
              </a:rPr>
              <a:t>Fromm propone la unión interpersonal como la única respuesta humana, satisfactoria y plena al problema básico del hombre, pues sólo el amor genuino nos hace sentir que somos uno con la persona que amamos, y la experiencia de esta unión nos trasciende y libera de la soledad y aislamiento. </a:t>
            </a:r>
            <a:endParaRPr lang="es-MX" dirty="0">
              <a:latin typeface="Comic Sans MS" pitchFamily="66" charset="0"/>
              <a:cs typeface="Arial" pitchFamily="34" charset="0"/>
            </a:endParaRPr>
          </a:p>
          <a:p>
            <a:endParaRPr lang="es-MX" dirty="0"/>
          </a:p>
        </p:txBody>
      </p:sp>
      <p:pic>
        <p:nvPicPr>
          <p:cNvPr id="4" name="4 Marcador de contenido" descr="https://encrypted-tbn0.gstatic.com/images?q=tbn:ANd9GcS2xrP9b8Slg5icL88wSv8DDxSGawECWaHDRkmVEEciUFHCdD5vkA"/>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925" y="1485900"/>
            <a:ext cx="3981449" cy="4010025"/>
          </a:xfrm>
          <a:prstGeom prst="rect">
            <a:avLst/>
          </a:prstGeom>
          <a:noFill/>
          <a:ln>
            <a:noFill/>
          </a:ln>
        </p:spPr>
      </p:pic>
    </p:spTree>
    <p:extLst>
      <p:ext uri="{BB962C8B-B14F-4D97-AF65-F5344CB8AC3E}">
        <p14:creationId xmlns:p14="http://schemas.microsoft.com/office/powerpoint/2010/main" val="396600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9403" y="404664"/>
            <a:ext cx="10363200" cy="1470025"/>
          </a:xfrm>
        </p:spPr>
        <p:txBody>
          <a:bodyPr>
            <a:normAutofit/>
          </a:bodyPr>
          <a:lstStyle/>
          <a:p>
            <a:r>
              <a:rPr lang="es-MX" dirty="0" smtClean="0">
                <a:ln>
                  <a:solidFill>
                    <a:srgbClr val="0070C0"/>
                  </a:solidFill>
                </a:ln>
              </a:rPr>
              <a:t>TIPOS DE AMOR PRODUCTIVO</a:t>
            </a:r>
            <a:endParaRPr lang="es-MX" dirty="0">
              <a:ln>
                <a:solidFill>
                  <a:srgbClr val="0070C0"/>
                </a:solidFill>
              </a:ln>
            </a:endParaRPr>
          </a:p>
        </p:txBody>
      </p:sp>
      <p:graphicFrame>
        <p:nvGraphicFramePr>
          <p:cNvPr id="5" name="4 Diagrama"/>
          <p:cNvGraphicFramePr/>
          <p:nvPr>
            <p:extLst>
              <p:ext uri="{D42A27DB-BD31-4B8C-83A1-F6EECF244321}">
                <p14:modId xmlns:p14="http://schemas.microsoft.com/office/powerpoint/2010/main" val="3996539588"/>
              </p:ext>
            </p:extLst>
          </p:nvPr>
        </p:nvGraphicFramePr>
        <p:xfrm>
          <a:off x="1487488" y="1628800"/>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85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t>EL AMOR MATERNO </a:t>
            </a:r>
            <a:endParaRPr lang="es-MX" dirty="0"/>
          </a:p>
        </p:txBody>
      </p:sp>
      <p:sp>
        <p:nvSpPr>
          <p:cNvPr id="3" name="2 Marcador de contenido"/>
          <p:cNvSpPr>
            <a:spLocks noGrp="1"/>
          </p:cNvSpPr>
          <p:nvPr>
            <p:ph idx="1"/>
          </p:nvPr>
        </p:nvSpPr>
        <p:spPr>
          <a:xfrm>
            <a:off x="143339" y="1124744"/>
            <a:ext cx="11905323" cy="5616624"/>
          </a:xfrm>
        </p:spPr>
        <p:txBody>
          <a:bodyPr>
            <a:normAutofit/>
          </a:bodyPr>
          <a:lstStyle/>
          <a:p>
            <a:pPr marL="0" indent="0" algn="just">
              <a:buNone/>
            </a:pPr>
            <a:r>
              <a:rPr lang="es-MX" sz="3600" i="1" dirty="0"/>
              <a:t> </a:t>
            </a:r>
            <a:endParaRPr lang="es-MX" sz="3600" i="1" dirty="0" smtClean="0"/>
          </a:p>
          <a:p>
            <a:pPr marL="0" indent="0" algn="just">
              <a:buNone/>
            </a:pPr>
            <a:r>
              <a:rPr lang="es-ES_tradnl" sz="3600" dirty="0" smtClean="0">
                <a:latin typeface="Comic Sans MS" pitchFamily="66" charset="0"/>
              </a:rPr>
              <a:t>La madre </a:t>
            </a:r>
            <a:r>
              <a:rPr lang="es-ES_tradnl" sz="3600" dirty="0">
                <a:latin typeface="Comic Sans MS" pitchFamily="66" charset="0"/>
              </a:rPr>
              <a:t>ama al recién nacido porque es su hijo, no porque el niño satisfaga alguna condición específica ni porque llene sus aspiraciones particulares</a:t>
            </a:r>
            <a:r>
              <a:rPr lang="es-ES_tradnl" sz="3600" dirty="0"/>
              <a:t>. </a:t>
            </a:r>
            <a:endParaRPr lang="es-MX" sz="3600" dirty="0"/>
          </a:p>
        </p:txBody>
      </p:sp>
      <p:pic>
        <p:nvPicPr>
          <p:cNvPr id="1026" name="Picture 2" descr="http://blogdefarmacia.com/wp-content/uploads/2010/12/bebe-y-m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4248">
            <a:off x="527383" y="3388406"/>
            <a:ext cx="5376597" cy="2555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dietaypeso.net/wp-content/uploads/2011/05/lactancia-mater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085" y="3068960"/>
            <a:ext cx="4128459" cy="3312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9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6000" b="1" dirty="0" smtClean="0">
                <a:latin typeface="French Script MT" pitchFamily="66" charset="0"/>
              </a:rPr>
              <a:t>EL amor Paterno</a:t>
            </a:r>
            <a:endParaRPr lang="es-MX" sz="6000" dirty="0">
              <a:latin typeface="French Script MT" pitchFamily="66" charset="0"/>
            </a:endParaRPr>
          </a:p>
        </p:txBody>
      </p:sp>
      <p:sp>
        <p:nvSpPr>
          <p:cNvPr id="3" name="2 Marcador de contenido"/>
          <p:cNvSpPr>
            <a:spLocks noGrp="1"/>
          </p:cNvSpPr>
          <p:nvPr>
            <p:ph idx="1"/>
          </p:nvPr>
        </p:nvSpPr>
        <p:spPr>
          <a:xfrm>
            <a:off x="623394" y="2009774"/>
            <a:ext cx="11134419" cy="4116389"/>
          </a:xfrm>
        </p:spPr>
        <p:txBody>
          <a:bodyPr>
            <a:normAutofit/>
          </a:bodyPr>
          <a:lstStyle/>
          <a:p>
            <a:pPr marL="0" indent="0" algn="just">
              <a:buNone/>
            </a:pPr>
            <a:r>
              <a:rPr lang="es-ES_tradnl" sz="3200" dirty="0">
                <a:latin typeface="Comic Sans MS" pitchFamily="66" charset="0"/>
              </a:rPr>
              <a:t>Su principio es: "te </a:t>
            </a:r>
            <a:r>
              <a:rPr lang="es-ES_tradnl" sz="3200" dirty="0" smtClean="0">
                <a:latin typeface="Comic Sans MS" pitchFamily="66" charset="0"/>
              </a:rPr>
              <a:t>amo </a:t>
            </a:r>
            <a:r>
              <a:rPr lang="es-ES_tradnl" sz="3200" dirty="0">
                <a:latin typeface="Comic Sans MS" pitchFamily="66" charset="0"/>
              </a:rPr>
              <a:t>porque llenas mis aspiraciones, porque cumples</a:t>
            </a:r>
            <a:r>
              <a:rPr lang="es-ES" sz="3200" dirty="0">
                <a:latin typeface="Comic Sans MS" pitchFamily="66" charset="0"/>
              </a:rPr>
              <a:t> con tu deber porque eres como YO".</a:t>
            </a:r>
            <a:endParaRPr lang="es-MX" sz="3200" dirty="0">
              <a:latin typeface="Comic Sans MS" pitchFamily="66" charset="0"/>
            </a:endParaRPr>
          </a:p>
        </p:txBody>
      </p:sp>
      <p:pic>
        <p:nvPicPr>
          <p:cNvPr id="2050" name="Picture 2" descr="http://farm7.staticflickr.com/6088/6092551483_31c9248d04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4" y="3063068"/>
            <a:ext cx="4800533" cy="33078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educacion-infantil.net/wp-content/uploads/2009/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1369">
            <a:off x="6010001" y="3116491"/>
            <a:ext cx="5540633" cy="2767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80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2500" y="381318"/>
            <a:ext cx="10058400" cy="1188720"/>
          </a:xfrm>
        </p:spPr>
        <p:txBody>
          <a:bodyPr>
            <a:normAutofit/>
          </a:bodyPr>
          <a:lstStyle/>
          <a:p>
            <a:r>
              <a:rPr lang="es-ES_tradnl" sz="6000" b="1" dirty="0" smtClean="0">
                <a:latin typeface="French Script MT" pitchFamily="66" charset="0"/>
              </a:rPr>
              <a:t>Amor Fraternal</a:t>
            </a:r>
            <a:endParaRPr lang="es-MX" sz="6000" dirty="0">
              <a:latin typeface="French Script MT" pitchFamily="66" charset="0"/>
            </a:endParaRPr>
          </a:p>
        </p:txBody>
      </p:sp>
      <p:sp>
        <p:nvSpPr>
          <p:cNvPr id="3" name="2 Marcador de contenido"/>
          <p:cNvSpPr>
            <a:spLocks noGrp="1"/>
          </p:cNvSpPr>
          <p:nvPr>
            <p:ph idx="1"/>
          </p:nvPr>
        </p:nvSpPr>
        <p:spPr>
          <a:xfrm>
            <a:off x="595404" y="1657766"/>
            <a:ext cx="11055019" cy="4785395"/>
          </a:xfrm>
        </p:spPr>
        <p:txBody>
          <a:bodyPr/>
          <a:lstStyle/>
          <a:p>
            <a:pPr marL="0" indent="0" algn="just">
              <a:buNone/>
            </a:pPr>
            <a:r>
              <a:rPr lang="es-ES_tradnl" sz="3600" dirty="0" smtClean="0">
                <a:latin typeface="Comic Sans MS" pitchFamily="66" charset="0"/>
              </a:rPr>
              <a:t>Es </a:t>
            </a:r>
            <a:r>
              <a:rPr lang="es-ES_tradnl" sz="3600" dirty="0">
                <a:latin typeface="Comic Sans MS" pitchFamily="66" charset="0"/>
              </a:rPr>
              <a:t>el amor a todos los seres humanos, se caracteriza por la falta de </a:t>
            </a:r>
            <a:r>
              <a:rPr lang="es-ES_tradnl" sz="3600" dirty="0" smtClean="0">
                <a:latin typeface="Comic Sans MS" pitchFamily="66" charset="0"/>
              </a:rPr>
              <a:t>exclusividad</a:t>
            </a:r>
            <a:r>
              <a:rPr lang="es-ES_tradnl" sz="3600" dirty="0">
                <a:latin typeface="Comic Sans MS" pitchFamily="66" charset="0"/>
              </a:rPr>
              <a:t>.</a:t>
            </a:r>
            <a:endParaRPr lang="es-MX" sz="3600" dirty="0">
              <a:latin typeface="Comic Sans MS" pitchFamily="66" charset="0"/>
            </a:endParaRPr>
          </a:p>
          <a:p>
            <a:pPr marL="0" indent="0">
              <a:buNone/>
            </a:pPr>
            <a:endParaRPr lang="es-MX" dirty="0"/>
          </a:p>
        </p:txBody>
      </p:sp>
      <p:pic>
        <p:nvPicPr>
          <p:cNvPr id="3074" name="Picture 2" descr="http://3.bp.blogspot.com/_AdCLFPxMZHQ/SYr_2zOr5WI/AAAAAAAAAjg/Qtv08n1_ZUc/s320/amor+frater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04" y="2465931"/>
            <a:ext cx="3072341" cy="35112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wonderones.com/wp-content/uploads/2011/10/amor-frater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4891">
            <a:off x="4559829" y="2807093"/>
            <a:ext cx="5581915" cy="2486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07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160338"/>
            <a:ext cx="10058400" cy="1188720"/>
          </a:xfrm>
        </p:spPr>
        <p:txBody>
          <a:bodyPr>
            <a:normAutofit/>
          </a:bodyPr>
          <a:lstStyle/>
          <a:p>
            <a:r>
              <a:rPr lang="es-ES_tradnl" sz="6000" b="1" dirty="0" smtClean="0">
                <a:latin typeface="French Script MT" pitchFamily="66" charset="0"/>
              </a:rPr>
              <a:t>Amor de si mismo</a:t>
            </a:r>
            <a:endParaRPr lang="es-MX" sz="6000" dirty="0">
              <a:latin typeface="French Script MT" pitchFamily="66" charset="0"/>
            </a:endParaRPr>
          </a:p>
        </p:txBody>
      </p:sp>
      <p:sp>
        <p:nvSpPr>
          <p:cNvPr id="3" name="2 Marcador de contenido"/>
          <p:cNvSpPr>
            <a:spLocks noGrp="1"/>
          </p:cNvSpPr>
          <p:nvPr>
            <p:ph idx="1"/>
          </p:nvPr>
        </p:nvSpPr>
        <p:spPr>
          <a:xfrm>
            <a:off x="613832" y="1268760"/>
            <a:ext cx="10954775" cy="4857403"/>
          </a:xfrm>
        </p:spPr>
        <p:txBody>
          <a:bodyPr>
            <a:normAutofit/>
          </a:bodyPr>
          <a:lstStyle/>
          <a:p>
            <a:pPr marL="0" indent="0" algn="just">
              <a:buNone/>
            </a:pPr>
            <a:r>
              <a:rPr lang="es-ES_tradnl" sz="3600" dirty="0" smtClean="0">
                <a:latin typeface="Comic Sans MS" pitchFamily="66" charset="0"/>
              </a:rPr>
              <a:t>Es </a:t>
            </a:r>
            <a:r>
              <a:rPr lang="es-ES_tradnl" sz="3600" dirty="0">
                <a:latin typeface="Comic Sans MS" pitchFamily="66" charset="0"/>
              </a:rPr>
              <a:t>el amor al yo, a lo que soy, a lo que deseo y busco conquistar dentro y fuera de mí, sin egoísmo ni narcisismo (la vuelta de la libido hacia el propio ser).</a:t>
            </a:r>
            <a:endParaRPr lang="es-MX" sz="3600" dirty="0">
              <a:latin typeface="Comic Sans MS" pitchFamily="66" charset="0"/>
            </a:endParaRPr>
          </a:p>
        </p:txBody>
      </p:sp>
      <p:pic>
        <p:nvPicPr>
          <p:cNvPr id="4098" name="Picture 2" descr="http://filosofia.laguia2000.com/wp-content/uploads/2009/10/el-amor-a-uno-mism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9196">
            <a:off x="603419" y="3772394"/>
            <a:ext cx="2900104" cy="2858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AutoShape 4" descr="http://www.angelesamor.org/wp-content/uploads/2011/11/amate.jpg"/>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2" name="Picture 6" descr="http://www.angelesamor.org/wp-content/uploads/2011/11/am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2356">
            <a:off x="7055534" y="3565010"/>
            <a:ext cx="3723780" cy="3166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0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6000" b="1" dirty="0" smtClean="0">
                <a:latin typeface="French Script MT" pitchFamily="66" charset="0"/>
              </a:rPr>
              <a:t>Amor erótico</a:t>
            </a:r>
            <a:endParaRPr lang="es-MX" sz="6000" dirty="0">
              <a:latin typeface="French Script MT" pitchFamily="66" charset="0"/>
            </a:endParaRPr>
          </a:p>
        </p:txBody>
      </p:sp>
      <p:sp>
        <p:nvSpPr>
          <p:cNvPr id="3" name="2 Marcador de contenido"/>
          <p:cNvSpPr>
            <a:spLocks noGrp="1"/>
          </p:cNvSpPr>
          <p:nvPr>
            <p:ph idx="1"/>
          </p:nvPr>
        </p:nvSpPr>
        <p:spPr>
          <a:xfrm>
            <a:off x="527381" y="1412776"/>
            <a:ext cx="10242219" cy="4988024"/>
          </a:xfrm>
        </p:spPr>
        <p:txBody>
          <a:bodyPr>
            <a:normAutofit/>
          </a:bodyPr>
          <a:lstStyle/>
          <a:p>
            <a:pPr marL="0" indent="0" algn="just">
              <a:buNone/>
            </a:pPr>
            <a:r>
              <a:rPr lang="es-ES_tradnl" sz="3600" dirty="0" smtClean="0">
                <a:latin typeface="Comic Sans MS" pitchFamily="66" charset="0"/>
              </a:rPr>
              <a:t>Es </a:t>
            </a:r>
            <a:r>
              <a:rPr lang="es-ES_tradnl" sz="3600" dirty="0">
                <a:latin typeface="Comic Sans MS" pitchFamily="66" charset="0"/>
              </a:rPr>
              <a:t>un deseo de fusión completa</a:t>
            </a:r>
            <a:r>
              <a:rPr lang="es-ES" sz="3600" dirty="0">
                <a:latin typeface="Comic Sans MS" pitchFamily="66" charset="0"/>
              </a:rPr>
              <a:t>, de unión con una única persona. </a:t>
            </a:r>
            <a:endParaRPr lang="es-MX" sz="3600" dirty="0">
              <a:latin typeface="Comic Sans MS" pitchFamily="66" charset="0"/>
            </a:endParaRPr>
          </a:p>
        </p:txBody>
      </p:sp>
      <p:pic>
        <p:nvPicPr>
          <p:cNvPr id="5122" name="Picture 2" descr="http://3.bp.blogspot.com/-X-VPjsVecJc/UNQE9_CczMI/AAAAAAAAALU/j83E1h5a4HY/s1600/EROT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37601">
            <a:off x="815413" y="2996953"/>
            <a:ext cx="4445000" cy="2390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spb.fotolog.com/photo/11/17/46/txejo1996/1357408449902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3990">
            <a:off x="5877737" y="3277930"/>
            <a:ext cx="5760640" cy="3041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6600" b="1" dirty="0" smtClean="0">
                <a:latin typeface="French Script MT" pitchFamily="66" charset="0"/>
              </a:rPr>
              <a:t>Amor a Dios</a:t>
            </a:r>
            <a:endParaRPr lang="es-MX" sz="6600" dirty="0">
              <a:latin typeface="French Script MT" pitchFamily="66" charset="0"/>
            </a:endParaRPr>
          </a:p>
        </p:txBody>
      </p:sp>
      <p:sp>
        <p:nvSpPr>
          <p:cNvPr id="3" name="2 Marcador de contenido"/>
          <p:cNvSpPr>
            <a:spLocks noGrp="1"/>
          </p:cNvSpPr>
          <p:nvPr>
            <p:ph idx="1"/>
          </p:nvPr>
        </p:nvSpPr>
        <p:spPr>
          <a:xfrm>
            <a:off x="609600" y="1340768"/>
            <a:ext cx="11055019" cy="4785395"/>
          </a:xfrm>
        </p:spPr>
        <p:txBody>
          <a:bodyPr/>
          <a:lstStyle/>
          <a:p>
            <a:pPr marL="0" indent="0" algn="just">
              <a:buNone/>
            </a:pPr>
            <a:r>
              <a:rPr lang="es-ES_tradnl" sz="3600" dirty="0" smtClean="0">
                <a:latin typeface="Comic Sans MS" pitchFamily="66" charset="0"/>
              </a:rPr>
              <a:t>Es </a:t>
            </a:r>
            <a:r>
              <a:rPr lang="es-ES_tradnl" sz="3600" dirty="0">
                <a:latin typeface="Comic Sans MS" pitchFamily="66" charset="0"/>
              </a:rPr>
              <a:t>el amor más alto, el bien más deseado, hacia el cual todos aspiramos y que se repre</a:t>
            </a:r>
            <a:r>
              <a:rPr lang="es-ES" sz="3600" dirty="0">
                <a:latin typeface="Comic Sans MS" pitchFamily="66" charset="0"/>
              </a:rPr>
              <a:t>senta mediante el concepto de Dios</a:t>
            </a:r>
            <a:r>
              <a:rPr lang="es-ES" sz="3600" dirty="0" smtClean="0">
                <a:latin typeface="Comic Sans MS" pitchFamily="66" charset="0"/>
              </a:rPr>
              <a:t>.</a:t>
            </a:r>
            <a:endParaRPr lang="es-MX" sz="3600" dirty="0">
              <a:latin typeface="Comic Sans MS" pitchFamily="66" charset="0"/>
            </a:endParaRPr>
          </a:p>
          <a:p>
            <a:endParaRPr lang="es-MX" dirty="0"/>
          </a:p>
        </p:txBody>
      </p:sp>
      <p:pic>
        <p:nvPicPr>
          <p:cNvPr id="6146" name="Picture 2" descr="http://3.bp.blogspot.com/_BV0QTS-U6tQ/S_2skbAaskI/AAAAAAAAAAg/7RzYlWRdtRg/s1600/jesus-abra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06" y="3536172"/>
            <a:ext cx="3363071" cy="3162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blogs.21rs.es/kamiano/files/2011/10/amar-a-Dios-y-a-los-herm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3298151"/>
            <a:ext cx="5760640" cy="3339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2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5400" dirty="0" smtClean="0">
                <a:latin typeface="French Script MT" pitchFamily="66" charset="0"/>
              </a:rPr>
              <a:t>Amor Adolescente</a:t>
            </a:r>
            <a:endParaRPr lang="es-MX" sz="5400" dirty="0">
              <a:latin typeface="French Script MT" pitchFamily="66" charset="0"/>
            </a:endParaRPr>
          </a:p>
        </p:txBody>
      </p:sp>
      <p:sp>
        <p:nvSpPr>
          <p:cNvPr id="3" name="2 Marcador de contenido"/>
          <p:cNvSpPr>
            <a:spLocks noGrp="1"/>
          </p:cNvSpPr>
          <p:nvPr>
            <p:ph idx="1"/>
          </p:nvPr>
        </p:nvSpPr>
        <p:spPr>
          <a:xfrm>
            <a:off x="1066800" y="1905000"/>
            <a:ext cx="5400675" cy="4800599"/>
          </a:xfrm>
        </p:spPr>
        <p:txBody>
          <a:bodyPr>
            <a:normAutofit fontScale="77500" lnSpcReduction="20000"/>
          </a:bodyPr>
          <a:lstStyle/>
          <a:p>
            <a:pPr algn="just"/>
            <a:r>
              <a:rPr lang="es-ES" dirty="0">
                <a:latin typeface="Comic Sans MS" pitchFamily="66" charset="0"/>
              </a:rPr>
              <a:t>En la etapa adolescente, se mezclan distintas formas de amor y todas forman parte de él.  Es decir lo van probando en un juego de roles.</a:t>
            </a:r>
          </a:p>
          <a:p>
            <a:pPr algn="just"/>
            <a:endParaRPr lang="es-ES" dirty="0">
              <a:latin typeface="Comic Sans MS" pitchFamily="66" charset="0"/>
            </a:endParaRPr>
          </a:p>
          <a:p>
            <a:pPr algn="just"/>
            <a:r>
              <a:rPr lang="es-ES" dirty="0">
                <a:latin typeface="Comic Sans MS" pitchFamily="66" charset="0"/>
              </a:rPr>
              <a:t>El adolescente se acerca a la relación con una persona teniendo como principal motivación la ternura, comprensión, entrega, y va conociendo y reconociendo en el otro los afectos y el ideal que tiene de la pareja, así como su gusto por ella.</a:t>
            </a:r>
          </a:p>
          <a:p>
            <a:pPr marL="0" indent="0" algn="just">
              <a:buNone/>
            </a:pPr>
            <a:endParaRPr lang="es-ES" dirty="0">
              <a:latin typeface="Comic Sans MS" pitchFamily="66" charset="0"/>
            </a:endParaRPr>
          </a:p>
          <a:p>
            <a:pPr algn="just"/>
            <a:r>
              <a:rPr lang="es-ES" dirty="0">
                <a:latin typeface="Comic Sans MS" pitchFamily="66" charset="0"/>
              </a:rPr>
              <a:t>En este momento el chico o la chica sólo le  gusta, le atrae, le encanta su persona y empieza a involucrarse en una búsqueda más erótica en un acercamiento en donde el fin sólo sea un “ligue” y disfrutar el momento. Pero al primer conflicto todo termina.</a:t>
            </a:r>
            <a:endParaRPr lang="es-MX" dirty="0">
              <a:latin typeface="Comic Sans MS" pitchFamily="66" charset="0"/>
            </a:endParaRPr>
          </a:p>
          <a:p>
            <a:endParaRPr lang="es-MX"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746" y="592138"/>
            <a:ext cx="4702868"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Users\CASA\Pictures\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988" y="3690937"/>
            <a:ext cx="4171012" cy="277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1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7200" dirty="0">
                <a:latin typeface="French Script MT" pitchFamily="66" charset="0"/>
              </a:rPr>
              <a:t>¿Qué es el amor?</a:t>
            </a:r>
            <a:endParaRPr lang="es-ES" sz="7200" noProof="1">
              <a:latin typeface="French Script MT" pitchFamily="66" charset="0"/>
            </a:endParaRPr>
          </a:p>
        </p:txBody>
      </p:sp>
      <p:sp>
        <p:nvSpPr>
          <p:cNvPr id="3" name="Marcador de posición de contenido 2"/>
          <p:cNvSpPr>
            <a:spLocks noGrp="1"/>
          </p:cNvSpPr>
          <p:nvPr>
            <p:ph idx="1"/>
          </p:nvPr>
        </p:nvSpPr>
        <p:spPr/>
        <p:txBody>
          <a:bodyPr>
            <a:normAutofit/>
          </a:bodyPr>
          <a:lstStyle/>
          <a:p>
            <a:pPr algn="just"/>
            <a:r>
              <a:rPr lang="es-MX" dirty="0">
                <a:latin typeface="Comic Sans MS" pitchFamily="66" charset="0"/>
              </a:rPr>
              <a:t>El amor es un concepto universal relativo a la </a:t>
            </a:r>
            <a:r>
              <a:rPr lang="es-MX" i="1" dirty="0">
                <a:latin typeface="Comic Sans MS" pitchFamily="66" charset="0"/>
              </a:rPr>
              <a:t>afinidad</a:t>
            </a:r>
            <a:r>
              <a:rPr lang="es-MX" dirty="0">
                <a:latin typeface="Comic Sans MS" pitchFamily="66" charset="0"/>
              </a:rPr>
              <a:t> entre seres, definido de diversas formas según las diferentes ideologías y puntos de vista (artístico, científico, filosófico, religioso). De manera habitual, y fundamentalmente en Occidente, se interpreta como un </a:t>
            </a:r>
            <a:r>
              <a:rPr lang="es-MX" i="1" dirty="0">
                <a:latin typeface="Comic Sans MS" pitchFamily="66" charset="0"/>
              </a:rPr>
              <a:t>sentimiento</a:t>
            </a:r>
            <a:r>
              <a:rPr lang="es-MX" dirty="0">
                <a:latin typeface="Comic Sans MS" pitchFamily="66" charset="0"/>
              </a:rPr>
              <a:t> relacionado con el afecto y el apego, y resultante y productor de una serie de </a:t>
            </a:r>
            <a:r>
              <a:rPr lang="es-MX" i="1" dirty="0">
                <a:latin typeface="Comic Sans MS" pitchFamily="66" charset="0"/>
              </a:rPr>
              <a:t>actitudes</a:t>
            </a:r>
            <a:r>
              <a:rPr lang="es-MX" dirty="0">
                <a:latin typeface="Comic Sans MS" pitchFamily="66" charset="0"/>
              </a:rPr>
              <a:t>, </a:t>
            </a:r>
            <a:r>
              <a:rPr lang="es-MX" i="1" dirty="0">
                <a:latin typeface="Comic Sans MS" pitchFamily="66" charset="0"/>
              </a:rPr>
              <a:t>emociones </a:t>
            </a:r>
            <a:r>
              <a:rPr lang="es-MX" dirty="0">
                <a:latin typeface="Comic Sans MS" pitchFamily="66" charset="0"/>
              </a:rPr>
              <a:t>y </a:t>
            </a:r>
            <a:r>
              <a:rPr lang="es-MX" i="1" dirty="0">
                <a:latin typeface="Comic Sans MS" pitchFamily="66" charset="0"/>
              </a:rPr>
              <a:t>experiencias</a:t>
            </a:r>
            <a:r>
              <a:rPr lang="es-MX" dirty="0">
                <a:latin typeface="Comic Sans MS" pitchFamily="66" charset="0"/>
              </a:rPr>
              <a:t>.</a:t>
            </a:r>
          </a:p>
          <a:p>
            <a:endParaRPr lang="es-ES" noProof="1"/>
          </a:p>
        </p:txBody>
      </p:sp>
      <p:pic>
        <p:nvPicPr>
          <p:cNvPr id="1026" name="Picture 2" descr="C:\Users\CASA\Pictures\snoopy coraz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9263" y="3886200"/>
            <a:ext cx="248648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SA\Pictures\estar-con-esa-persona-para-protegerla-desmotivaciones-de-am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4002755"/>
            <a:ext cx="3238499" cy="272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457518"/>
            <a:ext cx="6686550" cy="1923732"/>
          </a:xfrm>
        </p:spPr>
        <p:txBody>
          <a:bodyPr>
            <a:normAutofit/>
          </a:bodyPr>
          <a:lstStyle/>
          <a:p>
            <a:r>
              <a:rPr lang="es-MX" sz="5400" dirty="0">
                <a:latin typeface="French Script MT" pitchFamily="66" charset="0"/>
              </a:rPr>
              <a:t>Generalización de los adolescentes hacia el amor</a:t>
            </a:r>
          </a:p>
        </p:txBody>
      </p:sp>
      <p:sp>
        <p:nvSpPr>
          <p:cNvPr id="3" name="2 Marcador de contenido"/>
          <p:cNvSpPr>
            <a:spLocks noGrp="1"/>
          </p:cNvSpPr>
          <p:nvPr>
            <p:ph idx="1"/>
          </p:nvPr>
        </p:nvSpPr>
        <p:spPr>
          <a:xfrm>
            <a:off x="7953375" y="628650"/>
            <a:ext cx="3876675" cy="4952999"/>
          </a:xfrm>
        </p:spPr>
        <p:txBody>
          <a:bodyPr>
            <a:noAutofit/>
          </a:bodyPr>
          <a:lstStyle/>
          <a:p>
            <a:pPr algn="just"/>
            <a:r>
              <a:rPr lang="es-ES" dirty="0">
                <a:latin typeface="Comic Sans MS" pitchFamily="66" charset="0"/>
              </a:rPr>
              <a:t>No hay deseo de compartir con nadie su vida afectiva, no hay una necesidad de dar un tiempo a estas experiencias de amor</a:t>
            </a:r>
            <a:r>
              <a:rPr lang="es-ES" dirty="0" smtClean="0">
                <a:latin typeface="Comic Sans MS" pitchFamily="66" charset="0"/>
              </a:rPr>
              <a:t>.</a:t>
            </a:r>
            <a:endParaRPr lang="es-ES" dirty="0">
              <a:latin typeface="Comic Sans MS" pitchFamily="66" charset="0"/>
            </a:endParaRPr>
          </a:p>
          <a:p>
            <a:pPr algn="just"/>
            <a:r>
              <a:rPr lang="es-ES" dirty="0">
                <a:latin typeface="Comic Sans MS" pitchFamily="66" charset="0"/>
              </a:rPr>
              <a:t>Las distintas relaciones de noviazgo son lo más importante en ese momento de su vida, y van probando una y otra vez el juego del coqueteo</a:t>
            </a:r>
            <a:r>
              <a:rPr lang="es-ES" dirty="0" smtClean="0">
                <a:latin typeface="Comic Sans MS" pitchFamily="66" charset="0"/>
              </a:rPr>
              <a:t>.</a:t>
            </a:r>
          </a:p>
          <a:p>
            <a:pPr algn="just"/>
            <a:endParaRPr lang="es-ES" dirty="0">
              <a:latin typeface="Comic Sans MS" pitchFamily="66" charset="0"/>
            </a:endParaRPr>
          </a:p>
          <a:p>
            <a:endParaRPr lang="es-MX" sz="1800" dirty="0">
              <a:latin typeface="Comic Sans MS" pitchFamily="66" charset="0"/>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38" y="3764757"/>
            <a:ext cx="2925238" cy="25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C:\Users\CASA\Pictures\coquet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895475"/>
            <a:ext cx="3552825" cy="237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8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57275" y="781050"/>
            <a:ext cx="5391150" cy="5943599"/>
          </a:xfrm>
        </p:spPr>
        <p:txBody>
          <a:bodyPr/>
          <a:lstStyle/>
          <a:p>
            <a:pPr algn="just"/>
            <a:r>
              <a:rPr lang="es-ES" dirty="0">
                <a:latin typeface="Comic Sans MS" pitchFamily="66" charset="0"/>
              </a:rPr>
              <a:t>Otros jóvenes viven esta etapa con desconfianza y con temor a involucrar sus afectos, no hay un involucramiento más y así sólo se toma una parte del amor. Es decir, los llamados “amigos cariñosos</a:t>
            </a:r>
            <a:r>
              <a:rPr lang="es-ES" dirty="0" smtClean="0">
                <a:latin typeface="Comic Sans MS" pitchFamily="66" charset="0"/>
              </a:rPr>
              <a:t>”.</a:t>
            </a:r>
          </a:p>
          <a:p>
            <a:pPr marL="0" indent="0" algn="just">
              <a:buNone/>
            </a:pPr>
            <a:endParaRPr lang="es-ES" dirty="0">
              <a:latin typeface="Comic Sans MS" pitchFamily="66" charset="0"/>
            </a:endParaRPr>
          </a:p>
          <a:p>
            <a:pPr algn="just"/>
            <a:r>
              <a:rPr lang="es-ES" dirty="0">
                <a:latin typeface="Comic Sans MS" pitchFamily="66" charset="0"/>
              </a:rPr>
              <a:t>En otros momentos del noviazgo adolescente este se convierte en un estar juntos todo el día, compartir todas las experiencias como si fueran uno solo. </a:t>
            </a:r>
            <a:endParaRPr lang="es-MX" dirty="0">
              <a:latin typeface="Comic Sans MS" pitchFamily="66" charset="0"/>
            </a:endParaRPr>
          </a:p>
          <a:p>
            <a:endParaRPr lang="es-MX" dirty="0"/>
          </a:p>
        </p:txBody>
      </p:sp>
      <p:pic>
        <p:nvPicPr>
          <p:cNvPr id="4" name="Picture 2" descr="C:\Users\CASA\Pictures\921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38175"/>
            <a:ext cx="306598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ASA\Pictures\asuna y kiri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3873462"/>
            <a:ext cx="4494737" cy="28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5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95375" y="809626"/>
            <a:ext cx="10058400" cy="4267200"/>
          </a:xfrm>
        </p:spPr>
        <p:txBody>
          <a:bodyPr/>
          <a:lstStyle/>
          <a:p>
            <a:pPr algn="just"/>
            <a:r>
              <a:rPr lang="es-ES" dirty="0">
                <a:latin typeface="Comic Sans MS" pitchFamily="66" charset="0"/>
              </a:rPr>
              <a:t>Todos los seres humanos, desde pequeños, tenemos la necesidad de amar y ser amados, de sentirnos parte de los demás y de nosotros mismos. </a:t>
            </a:r>
          </a:p>
          <a:p>
            <a:pPr algn="just"/>
            <a:r>
              <a:rPr lang="es-ES" dirty="0" smtClean="0">
                <a:latin typeface="Comic Sans MS" pitchFamily="66" charset="0"/>
              </a:rPr>
              <a:t>La </a:t>
            </a:r>
            <a:r>
              <a:rPr lang="es-ES" dirty="0">
                <a:latin typeface="Comic Sans MS" pitchFamily="66" charset="0"/>
              </a:rPr>
              <a:t>experiencia universal del amor constituye para el niño, la posibilidad de introducirse en un mundo ms amplio y complejo que desborda las primeras relaciones afectivas y emocionales que se gestan en la familia (grupo primario), lo cual amplía las expresiones de amor y afecto ya adquiridas. </a:t>
            </a:r>
            <a:endParaRPr lang="es-MX" dirty="0">
              <a:latin typeface="Comic Sans MS" pitchFamily="66" charset="0"/>
            </a:endParaRPr>
          </a:p>
          <a:p>
            <a:endParaRPr lang="es-MX" dirty="0"/>
          </a:p>
        </p:txBody>
      </p:sp>
      <p:pic>
        <p:nvPicPr>
          <p:cNvPr id="2050" name="Picture 2" descr="C:\Users\CASA\Pictures\abrazo-madre-e-hij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571" y="4022725"/>
            <a:ext cx="3934604" cy="2606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ASA\Pictures\13454405-flores-de-regalo-para-la-mama-de-mi-hijo-bebe-y-su-divertida-madre-habv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022725"/>
            <a:ext cx="3829050" cy="255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114618"/>
            <a:ext cx="10058400" cy="1188720"/>
          </a:xfrm>
        </p:spPr>
        <p:txBody>
          <a:bodyPr>
            <a:normAutofit/>
          </a:bodyPr>
          <a:lstStyle/>
          <a:p>
            <a:r>
              <a:rPr lang="es-MX" sz="6600" dirty="0">
                <a:latin typeface="French Script MT" pitchFamily="66" charset="0"/>
              </a:rPr>
              <a:t>El primer amor</a:t>
            </a:r>
          </a:p>
        </p:txBody>
      </p:sp>
      <p:sp>
        <p:nvSpPr>
          <p:cNvPr id="3" name="2 Marcador de contenido"/>
          <p:cNvSpPr>
            <a:spLocks noGrp="1"/>
          </p:cNvSpPr>
          <p:nvPr>
            <p:ph idx="1"/>
          </p:nvPr>
        </p:nvSpPr>
        <p:spPr>
          <a:xfrm>
            <a:off x="1000125" y="1495425"/>
            <a:ext cx="10058400" cy="4267200"/>
          </a:xfrm>
        </p:spPr>
        <p:txBody>
          <a:bodyPr/>
          <a:lstStyle/>
          <a:p>
            <a:pPr algn="just"/>
            <a:r>
              <a:rPr lang="es-ES_tradnl" dirty="0">
                <a:latin typeface="Comic Sans MS" pitchFamily="66" charset="0"/>
              </a:rPr>
              <a:t>El primer amor es de la madre o sustituto, siguiendo las ideas de </a:t>
            </a:r>
            <a:r>
              <a:rPr lang="es-ES_tradnl" dirty="0" err="1" smtClean="0">
                <a:latin typeface="Comic Sans MS" pitchFamily="66" charset="0"/>
              </a:rPr>
              <a:t>Erin</a:t>
            </a:r>
            <a:r>
              <a:rPr lang="es-ES_tradnl" dirty="0" smtClean="0">
                <a:latin typeface="Comic Sans MS" pitchFamily="66" charset="0"/>
              </a:rPr>
              <a:t> Fromm</a:t>
            </a:r>
            <a:r>
              <a:rPr lang="es-ES_tradnl" dirty="0">
                <a:latin typeface="Comic Sans MS" pitchFamily="66" charset="0"/>
              </a:rPr>
              <a:t>, este amor es incondicional</a:t>
            </a:r>
            <a:r>
              <a:rPr lang="es-ES" dirty="0">
                <a:latin typeface="Comic Sans MS" pitchFamily="66" charset="0"/>
              </a:rPr>
              <a:t> y que permite a los individuos explorar el mundo que hay más allá del núcleo familiar. </a:t>
            </a:r>
          </a:p>
          <a:p>
            <a:pPr algn="just"/>
            <a:r>
              <a:rPr lang="es-ES" dirty="0">
                <a:latin typeface="Comic Sans MS" pitchFamily="66" charset="0"/>
              </a:rPr>
              <a:t>Es el que proporciona al niño la seguridad y la confianza para caminar por la vida con el deseo de amar y sentirse amado, generando a su vez diversas atracciones hacia las personas que le rodean desde sus primeros años de vida, quienes le brindan la ocasión de conquistar fuera de casa "su primer amor". </a:t>
            </a:r>
            <a:endParaRPr lang="es-ES" dirty="0" smtClean="0">
              <a:latin typeface="Comic Sans MS" pitchFamily="66" charset="0"/>
            </a:endParaRPr>
          </a:p>
          <a:p>
            <a:pPr algn="just"/>
            <a:endParaRPr lang="es-MX" dirty="0">
              <a:latin typeface="Comic Sans MS" pitchFamily="66" charset="0"/>
            </a:endParaRPr>
          </a:p>
          <a:p>
            <a:endParaRPr lang="es-MX" dirty="0"/>
          </a:p>
        </p:txBody>
      </p:sp>
      <p:pic>
        <p:nvPicPr>
          <p:cNvPr id="3074" name="Picture 2" descr="C:\Users\CASA\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4826532"/>
            <a:ext cx="24193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ASA\Pictures\pad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4707993"/>
            <a:ext cx="2533650" cy="210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650" y="1543051"/>
            <a:ext cx="10058400" cy="4267200"/>
          </a:xfrm>
        </p:spPr>
        <p:txBody>
          <a:bodyPr/>
          <a:lstStyle/>
          <a:p>
            <a:pPr algn="just"/>
            <a:r>
              <a:rPr lang="es-ES_tradnl" dirty="0"/>
              <a:t>“</a:t>
            </a:r>
            <a:r>
              <a:rPr lang="es-ES_tradnl" dirty="0">
                <a:latin typeface="Comic Sans MS" pitchFamily="66" charset="0"/>
              </a:rPr>
              <a:t>Todo ser humano necesita, para aceptar un nuevo ambiente, que al menos una per</a:t>
            </a:r>
            <a:r>
              <a:rPr lang="es-ES" dirty="0" err="1">
                <a:latin typeface="Comic Sans MS" pitchFamily="66" charset="0"/>
              </a:rPr>
              <a:t>sona</a:t>
            </a:r>
            <a:r>
              <a:rPr lang="es-ES" dirty="0">
                <a:latin typeface="Comic Sans MS" pitchFamily="66" charset="0"/>
              </a:rPr>
              <a:t> lo acoja y lo tranquilice. Lo haga sentirse amado. Esta persona constituye la puerta de entrada en el nuevo mundo". </a:t>
            </a:r>
          </a:p>
          <a:p>
            <a:pPr algn="just"/>
            <a:endParaRPr lang="es-ES" dirty="0">
              <a:latin typeface="Comic Sans MS" pitchFamily="66" charset="0"/>
            </a:endParaRPr>
          </a:p>
          <a:p>
            <a:pPr algn="r"/>
            <a:r>
              <a:rPr lang="es-ES_tradnl" dirty="0">
                <a:latin typeface="Comic Sans MS" pitchFamily="66" charset="0"/>
              </a:rPr>
              <a:t>Francesco </a:t>
            </a:r>
            <a:r>
              <a:rPr lang="es-ES_tradnl" dirty="0" err="1">
                <a:latin typeface="Comic Sans MS" pitchFamily="66" charset="0"/>
              </a:rPr>
              <a:t>Alberoni</a:t>
            </a:r>
            <a:r>
              <a:rPr lang="es-ES_tradnl" dirty="0">
                <a:latin typeface="Comic Sans MS" pitchFamily="66" charset="0"/>
              </a:rPr>
              <a:t> </a:t>
            </a:r>
            <a:endParaRPr lang="es-MX" dirty="0">
              <a:latin typeface="Comic Sans MS" pitchFamily="66" charset="0"/>
            </a:endParaRPr>
          </a:p>
          <a:p>
            <a:endParaRPr lang="es-MX" dirty="0"/>
          </a:p>
        </p:txBody>
      </p:sp>
      <p:pic>
        <p:nvPicPr>
          <p:cNvPr id="4" name="3 Imagen" descr="http://www.cartasdeamor.me/wp-content/uploads/2013/02/Los-mensajes-de-amor-y-amistad.jpg"/>
          <p:cNvPicPr/>
          <p:nvPr/>
        </p:nvPicPr>
        <p:blipFill>
          <a:blip r:embed="rId2">
            <a:extLst>
              <a:ext uri="{28A0092B-C50C-407E-A947-70E740481C1C}">
                <a14:useLocalDpi xmlns:a14="http://schemas.microsoft.com/office/drawing/2010/main" val="0"/>
              </a:ext>
            </a:extLst>
          </a:blip>
          <a:srcRect/>
          <a:stretch>
            <a:fillRect/>
          </a:stretch>
        </p:blipFill>
        <p:spPr bwMode="auto">
          <a:xfrm>
            <a:off x="970597" y="2700973"/>
            <a:ext cx="2734628" cy="3128328"/>
          </a:xfrm>
          <a:prstGeom prst="rect">
            <a:avLst/>
          </a:prstGeom>
          <a:noFill/>
          <a:ln>
            <a:noFill/>
          </a:ln>
        </p:spPr>
      </p:pic>
      <p:pic>
        <p:nvPicPr>
          <p:cNvPr id="5" name="Picture 4" descr="C:\Users\CASA\Pictures\13650389293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836387"/>
            <a:ext cx="2381250" cy="330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7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6600" dirty="0">
                <a:latin typeface="French Script MT" pitchFamily="66" charset="0"/>
              </a:rPr>
              <a:t>El enamoramiento</a:t>
            </a:r>
          </a:p>
        </p:txBody>
      </p:sp>
      <p:sp>
        <p:nvSpPr>
          <p:cNvPr id="3" name="2 Marcador de contenido"/>
          <p:cNvSpPr>
            <a:spLocks noGrp="1"/>
          </p:cNvSpPr>
          <p:nvPr>
            <p:ph idx="1"/>
          </p:nvPr>
        </p:nvSpPr>
        <p:spPr>
          <a:xfrm>
            <a:off x="1066800" y="1905000"/>
            <a:ext cx="5133975" cy="4800599"/>
          </a:xfrm>
        </p:spPr>
        <p:txBody>
          <a:bodyPr>
            <a:normAutofit lnSpcReduction="10000"/>
          </a:bodyPr>
          <a:lstStyle/>
          <a:p>
            <a:pPr algn="just"/>
            <a:r>
              <a:rPr lang="es-ES_tradnl" dirty="0">
                <a:latin typeface="Comic Sans MS" pitchFamily="66" charset="0"/>
              </a:rPr>
              <a:t>El profesor </a:t>
            </a:r>
            <a:r>
              <a:rPr lang="es-ES_tradnl" dirty="0" err="1">
                <a:latin typeface="Comic Sans MS" pitchFamily="66" charset="0"/>
              </a:rPr>
              <a:t>Alberoni</a:t>
            </a:r>
            <a:r>
              <a:rPr lang="es-ES_tradnl" dirty="0">
                <a:latin typeface="Comic Sans MS" pitchFamily="66" charset="0"/>
              </a:rPr>
              <a:t> define al enamoramiento como "el estado naciente de un movimiento colectivo de dos. </a:t>
            </a:r>
          </a:p>
          <a:p>
            <a:pPr algn="just"/>
            <a:r>
              <a:rPr lang="es-ES_tradnl" dirty="0">
                <a:latin typeface="Comic Sans MS" pitchFamily="66" charset="0"/>
              </a:rPr>
              <a:t>Un proceso en el que el sujeto experimenta una verdadera muerte-renacimiento, una renovación del mundo el inicio de una nueva vida. Recorre su pasado, hace un balance de él, pero también quiere saberlo todo de la persona amada, quiere ver el mundo como lo ha visto él o ella cuando aún no estaban juntos</a:t>
            </a:r>
            <a:r>
              <a:rPr lang="es-ES_tradnl" dirty="0" smtClean="0">
                <a:latin typeface="Comic Sans MS" pitchFamily="66" charset="0"/>
              </a:rPr>
              <a:t>.</a:t>
            </a:r>
          </a:p>
          <a:p>
            <a:pPr algn="just"/>
            <a:endParaRPr lang="es-MX" dirty="0">
              <a:latin typeface="Comic Sans MS" pitchFamily="66" charset="0"/>
            </a:endParaRPr>
          </a:p>
          <a:p>
            <a:endParaRPr lang="es-MX" dirty="0"/>
          </a:p>
        </p:txBody>
      </p:sp>
      <p:pic>
        <p:nvPicPr>
          <p:cNvPr id="4099" name="Picture 3" descr="C:\Users\CASA\Pictures\mine\sakura card captor\60104_437666189608581_106162698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5" y="1247774"/>
            <a:ext cx="431482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7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990600"/>
            <a:ext cx="4886325" cy="5314949"/>
          </a:xfrm>
        </p:spPr>
        <p:txBody>
          <a:bodyPr>
            <a:normAutofit fontScale="92500"/>
          </a:bodyPr>
          <a:lstStyle/>
          <a:p>
            <a:pPr algn="just"/>
            <a:r>
              <a:rPr lang="es-MX" dirty="0">
                <a:latin typeface="Comic Sans MS" pitchFamily="66" charset="0"/>
              </a:rPr>
              <a:t>Nos enamoramos cuando conocemos a alguien por quien nos</a:t>
            </a:r>
            <a:br>
              <a:rPr lang="es-MX" dirty="0">
                <a:latin typeface="Comic Sans MS" pitchFamily="66" charset="0"/>
              </a:rPr>
            </a:br>
            <a:r>
              <a:rPr lang="es-MX" dirty="0">
                <a:latin typeface="Comic Sans MS" pitchFamily="66" charset="0"/>
              </a:rPr>
              <a:t>sentimos atraídos y dejamos caer frente </a:t>
            </a:r>
            <a:r>
              <a:rPr lang="es-MX" dirty="0" smtClean="0">
                <a:latin typeface="Comic Sans MS" pitchFamily="66" charset="0"/>
              </a:rPr>
              <a:t>a el </a:t>
            </a:r>
            <a:r>
              <a:rPr lang="es-MX" dirty="0">
                <a:latin typeface="Comic Sans MS" pitchFamily="66" charset="0"/>
              </a:rPr>
              <a:t>o ella las barreras que nos separan </a:t>
            </a:r>
            <a:r>
              <a:rPr lang="es-MX" dirty="0" smtClean="0">
                <a:latin typeface="Comic Sans MS" pitchFamily="66" charset="0"/>
              </a:rPr>
              <a:t>de los </a:t>
            </a:r>
            <a:r>
              <a:rPr lang="es-MX" dirty="0">
                <a:latin typeface="Comic Sans MS" pitchFamily="66" charset="0"/>
              </a:rPr>
              <a:t>demás.</a:t>
            </a:r>
          </a:p>
          <a:p>
            <a:pPr algn="just"/>
            <a:r>
              <a:rPr lang="es-MX" dirty="0">
                <a:latin typeface="Comic Sans MS" pitchFamily="66" charset="0"/>
              </a:rPr>
              <a:t>Cuando compartimos con esa </a:t>
            </a:r>
            <a:r>
              <a:rPr lang="es-MX" dirty="0" smtClean="0">
                <a:latin typeface="Comic Sans MS" pitchFamily="66" charset="0"/>
              </a:rPr>
              <a:t>persona nuestros </a:t>
            </a:r>
            <a:r>
              <a:rPr lang="es-MX" dirty="0">
                <a:latin typeface="Comic Sans MS" pitchFamily="66" charset="0"/>
              </a:rPr>
              <a:t>sentimientos y pensamientos </a:t>
            </a:r>
            <a:r>
              <a:rPr lang="es-MX" dirty="0" smtClean="0">
                <a:latin typeface="Comic Sans MS" pitchFamily="66" charset="0"/>
              </a:rPr>
              <a:t>más íntimos, tenemos </a:t>
            </a:r>
            <a:r>
              <a:rPr lang="es-MX" dirty="0">
                <a:latin typeface="Comic Sans MS" pitchFamily="66" charset="0"/>
              </a:rPr>
              <a:t>la sensación de que, por</a:t>
            </a:r>
            <a:br>
              <a:rPr lang="es-MX" dirty="0">
                <a:latin typeface="Comic Sans MS" pitchFamily="66" charset="0"/>
              </a:rPr>
            </a:br>
            <a:r>
              <a:rPr lang="es-MX" dirty="0">
                <a:latin typeface="Comic Sans MS" pitchFamily="66" charset="0"/>
              </a:rPr>
              <a:t>fin, hicimos una conexión </a:t>
            </a:r>
            <a:r>
              <a:rPr lang="es-MX" dirty="0" smtClean="0">
                <a:latin typeface="Comic Sans MS" pitchFamily="66" charset="0"/>
              </a:rPr>
              <a:t>con alguien.</a:t>
            </a:r>
          </a:p>
          <a:p>
            <a:pPr algn="just"/>
            <a:r>
              <a:rPr lang="es-MX" dirty="0" smtClean="0">
                <a:latin typeface="Comic Sans MS" pitchFamily="66" charset="0"/>
              </a:rPr>
              <a:t> Sin embargo, </a:t>
            </a:r>
            <a:r>
              <a:rPr lang="es-MX" dirty="0">
                <a:latin typeface="Comic Sans MS" pitchFamily="66" charset="0"/>
              </a:rPr>
              <a:t>e</a:t>
            </a:r>
            <a:r>
              <a:rPr lang="es-MX" dirty="0" smtClean="0">
                <a:latin typeface="Comic Sans MS" pitchFamily="66" charset="0"/>
              </a:rPr>
              <a:t>mpezamos </a:t>
            </a:r>
            <a:r>
              <a:rPr lang="es-MX" dirty="0">
                <a:latin typeface="Comic Sans MS" pitchFamily="66" charset="0"/>
              </a:rPr>
              <a:t>a amar cuando dejamos de estar</a:t>
            </a:r>
            <a:br>
              <a:rPr lang="es-MX" dirty="0">
                <a:latin typeface="Comic Sans MS" pitchFamily="66" charset="0"/>
              </a:rPr>
            </a:br>
            <a:r>
              <a:rPr lang="es-MX" dirty="0" smtClean="0">
                <a:latin typeface="Comic Sans MS" pitchFamily="66" charset="0"/>
              </a:rPr>
              <a:t>enamorados.</a:t>
            </a:r>
          </a:p>
          <a:p>
            <a:pPr algn="just"/>
            <a:endParaRPr lang="es-MX" dirty="0">
              <a:latin typeface="Comic Sans MS" pitchFamily="66" charset="0"/>
            </a:endParaRPr>
          </a:p>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1744662"/>
            <a:ext cx="46005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73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25" y="419418"/>
            <a:ext cx="5067300" cy="1076007"/>
          </a:xfrm>
        </p:spPr>
        <p:txBody>
          <a:bodyPr>
            <a:normAutofit/>
          </a:bodyPr>
          <a:lstStyle/>
          <a:p>
            <a:r>
              <a:rPr lang="es-MX" sz="6600" dirty="0" smtClean="0">
                <a:latin typeface="French Script MT" pitchFamily="66" charset="0"/>
              </a:rPr>
              <a:t>¿Qué es amar?</a:t>
            </a:r>
            <a:endParaRPr lang="es-MX" sz="6600" dirty="0">
              <a:latin typeface="French Script MT" pitchFamily="66" charset="0"/>
            </a:endParaRPr>
          </a:p>
        </p:txBody>
      </p:sp>
      <p:sp>
        <p:nvSpPr>
          <p:cNvPr id="3" name="2 Marcador de contenido"/>
          <p:cNvSpPr>
            <a:spLocks noGrp="1"/>
          </p:cNvSpPr>
          <p:nvPr>
            <p:ph idx="1"/>
          </p:nvPr>
        </p:nvSpPr>
        <p:spPr>
          <a:xfrm>
            <a:off x="1047750" y="1609725"/>
            <a:ext cx="4467225" cy="4495799"/>
          </a:xfrm>
        </p:spPr>
        <p:txBody>
          <a:bodyPr>
            <a:noAutofit/>
          </a:bodyPr>
          <a:lstStyle/>
          <a:p>
            <a:pPr algn="just"/>
            <a:r>
              <a:rPr lang="es-MX" sz="1800" dirty="0">
                <a:latin typeface="Comic Sans MS" pitchFamily="66" charset="0"/>
              </a:rPr>
              <a:t>El </a:t>
            </a:r>
            <a:r>
              <a:rPr lang="es-MX" sz="1800" dirty="0" smtClean="0">
                <a:latin typeface="Comic Sans MS" pitchFamily="66" charset="0"/>
              </a:rPr>
              <a:t>amor requiere </a:t>
            </a:r>
            <a:r>
              <a:rPr lang="es-MX" sz="1800" dirty="0">
                <a:latin typeface="Comic Sans MS" pitchFamily="66" charset="0"/>
              </a:rPr>
              <a:t>conocer a la </a:t>
            </a:r>
            <a:r>
              <a:rPr lang="es-MX" sz="1800" dirty="0" smtClean="0">
                <a:latin typeface="Comic Sans MS" pitchFamily="66" charset="0"/>
              </a:rPr>
              <a:t>otra persona, requiere </a:t>
            </a:r>
            <a:r>
              <a:rPr lang="es-MX" sz="1800" dirty="0">
                <a:latin typeface="Comic Sans MS" pitchFamily="66" charset="0"/>
              </a:rPr>
              <a:t>tiempo, requiere </a:t>
            </a:r>
            <a:r>
              <a:rPr lang="es-MX" sz="1800" dirty="0" smtClean="0">
                <a:latin typeface="Comic Sans MS" pitchFamily="66" charset="0"/>
              </a:rPr>
              <a:t>reconocer los defectos </a:t>
            </a:r>
            <a:r>
              <a:rPr lang="es-MX" sz="1800" dirty="0">
                <a:latin typeface="Comic Sans MS" pitchFamily="66" charset="0"/>
              </a:rPr>
              <a:t>del ser amado, requiere ver </a:t>
            </a:r>
            <a:r>
              <a:rPr lang="es-MX" sz="1800" dirty="0" smtClean="0">
                <a:latin typeface="Comic Sans MS" pitchFamily="66" charset="0"/>
              </a:rPr>
              <a:t>lo bueno </a:t>
            </a:r>
            <a:r>
              <a:rPr lang="es-MX" sz="1800" dirty="0">
                <a:latin typeface="Comic Sans MS" pitchFamily="66" charset="0"/>
              </a:rPr>
              <a:t>y lo malo de la relación</a:t>
            </a:r>
            <a:r>
              <a:rPr lang="es-MX" sz="1800" dirty="0" smtClean="0">
                <a:latin typeface="Comic Sans MS" pitchFamily="66" charset="0"/>
              </a:rPr>
              <a:t>.</a:t>
            </a:r>
          </a:p>
          <a:p>
            <a:pPr algn="just"/>
            <a:endParaRPr lang="es-MX" sz="1800" dirty="0">
              <a:latin typeface="Comic Sans MS" pitchFamily="66" charset="0"/>
            </a:endParaRPr>
          </a:p>
          <a:p>
            <a:pPr algn="just"/>
            <a:r>
              <a:rPr lang="es-MX" sz="1800" dirty="0">
                <a:latin typeface="Comic Sans MS" pitchFamily="66" charset="0"/>
              </a:rPr>
              <a:t>Muchas personas son adictas a estar</a:t>
            </a:r>
            <a:br>
              <a:rPr lang="es-MX" sz="1800" dirty="0">
                <a:latin typeface="Comic Sans MS" pitchFamily="66" charset="0"/>
              </a:rPr>
            </a:br>
            <a:r>
              <a:rPr lang="es-MX" sz="1800" dirty="0" smtClean="0">
                <a:latin typeface="Comic Sans MS" pitchFamily="66" charset="0"/>
              </a:rPr>
              <a:t>enamoradas. Terminan </a:t>
            </a:r>
            <a:r>
              <a:rPr lang="es-MX" sz="1800" dirty="0">
                <a:latin typeface="Comic Sans MS" pitchFamily="66" charset="0"/>
              </a:rPr>
              <a:t>sus </a:t>
            </a:r>
            <a:r>
              <a:rPr lang="es-MX" sz="1800" dirty="0" smtClean="0">
                <a:latin typeface="Comic Sans MS" pitchFamily="66" charset="0"/>
              </a:rPr>
              <a:t>relaciones cuando la </a:t>
            </a:r>
            <a:r>
              <a:rPr lang="es-MX" sz="1800" dirty="0">
                <a:latin typeface="Comic Sans MS" pitchFamily="66" charset="0"/>
              </a:rPr>
              <a:t>magia de haber conocido alguien </a:t>
            </a:r>
            <a:r>
              <a:rPr lang="es-MX" sz="1800" dirty="0" smtClean="0">
                <a:latin typeface="Comic Sans MS" pitchFamily="66" charset="0"/>
              </a:rPr>
              <a:t>nuevo desaparece</a:t>
            </a:r>
            <a:r>
              <a:rPr lang="es-MX" sz="1800" dirty="0">
                <a:latin typeface="Comic Sans MS" pitchFamily="66" charset="0"/>
              </a:rPr>
              <a:t>; cuando empiezan a ver </a:t>
            </a:r>
            <a:r>
              <a:rPr lang="es-MX" sz="1800" dirty="0" smtClean="0">
                <a:latin typeface="Comic Sans MS" pitchFamily="66" charset="0"/>
              </a:rPr>
              <a:t>defectos en </a:t>
            </a:r>
            <a:r>
              <a:rPr lang="es-MX" sz="1800" dirty="0">
                <a:latin typeface="Comic Sans MS" pitchFamily="66" charset="0"/>
              </a:rPr>
              <a:t>la otra persona y a darse cuenta que no</a:t>
            </a:r>
            <a:br>
              <a:rPr lang="es-MX" sz="1800" dirty="0">
                <a:latin typeface="Comic Sans MS" pitchFamily="66" charset="0"/>
              </a:rPr>
            </a:br>
            <a:r>
              <a:rPr lang="es-MX" sz="1800" dirty="0">
                <a:latin typeface="Comic Sans MS" pitchFamily="66" charset="0"/>
              </a:rPr>
              <a:t>es tan perfecta como pensaban</a:t>
            </a:r>
            <a:r>
              <a:rPr lang="es-MX" sz="1800" dirty="0" smtClean="0">
                <a:latin typeface="Comic Sans MS" pitchFamily="66" charset="0"/>
              </a:rPr>
              <a:t>.</a:t>
            </a:r>
          </a:p>
          <a:p>
            <a:pPr algn="just"/>
            <a:endParaRPr lang="es-MX" sz="1800" dirty="0">
              <a:latin typeface="Comic Sans MS" pitchFamily="66" charset="0"/>
            </a:endParaRPr>
          </a:p>
          <a:p>
            <a:pPr algn="just"/>
            <a:r>
              <a:rPr lang="es-MX" sz="1800" dirty="0">
                <a:latin typeface="Comic Sans MS" pitchFamily="66" charset="0"/>
              </a:rPr>
              <a:t>El amor verdadero esta basado en</a:t>
            </a:r>
            <a:br>
              <a:rPr lang="es-MX" sz="1800" dirty="0">
                <a:latin typeface="Comic Sans MS" pitchFamily="66" charset="0"/>
              </a:rPr>
            </a:br>
            <a:r>
              <a:rPr lang="es-MX" sz="1800" dirty="0">
                <a:latin typeface="Comic Sans MS" pitchFamily="66" charset="0"/>
              </a:rPr>
              <a:t>la realidad, no en un sueño </a:t>
            </a:r>
            <a:r>
              <a:rPr lang="es-MX" sz="1800" dirty="0" smtClean="0">
                <a:latin typeface="Comic Sans MS" pitchFamily="66" charset="0"/>
              </a:rPr>
              <a:t>.</a:t>
            </a:r>
            <a:endParaRPr lang="es-MX" sz="1800" dirty="0">
              <a:latin typeface="Comic Sans MS" pitchFamily="66" charset="0"/>
            </a:endParaRPr>
          </a:p>
        </p:txBody>
      </p:sp>
      <p:pic>
        <p:nvPicPr>
          <p:cNvPr id="6149" name="Picture 5" descr="http://3.bp.blogspot.com/-BDWDBvQnnjI/TWb3YpeVH-I/AAAAAAAAAUg/xaQKaADgAOw/s1600/winter20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425" y="126365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6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6000" dirty="0">
                <a:latin typeface="French Script MT" pitchFamily="66" charset="0"/>
              </a:rPr>
              <a:t>Amor productivo</a:t>
            </a:r>
            <a:endParaRPr lang="es-MX" sz="6000" dirty="0">
              <a:latin typeface="French Script MT" pitchFamily="66" charset="0"/>
            </a:endParaRPr>
          </a:p>
        </p:txBody>
      </p:sp>
      <p:sp>
        <p:nvSpPr>
          <p:cNvPr id="3" name="2 Marcador de contenido"/>
          <p:cNvSpPr>
            <a:spLocks noGrp="1"/>
          </p:cNvSpPr>
          <p:nvPr>
            <p:ph idx="1"/>
          </p:nvPr>
        </p:nvSpPr>
        <p:spPr>
          <a:xfrm>
            <a:off x="6143624" y="1628775"/>
            <a:ext cx="5553076" cy="4886325"/>
          </a:xfrm>
        </p:spPr>
        <p:txBody>
          <a:bodyPr>
            <a:normAutofit fontScale="92500"/>
          </a:bodyPr>
          <a:lstStyle/>
          <a:p>
            <a:pPr algn="just"/>
            <a:r>
              <a:rPr lang="es-ES_tradnl" dirty="0">
                <a:latin typeface="Comic Sans MS" pitchFamily="66" charset="0"/>
                <a:cs typeface="Arial" pitchFamily="34" charset="0"/>
              </a:rPr>
              <a:t>Para Fromm no es la frustración sexual nuestro mayor problema, sino simplemente el hecho de que somos seres humanos, ya que las mismas cualidades que nos definen nos presentan dificultades y problemas que todos como seres humanos tendremos que resolver en forma apropiada.</a:t>
            </a:r>
          </a:p>
          <a:p>
            <a:pPr algn="just"/>
            <a:r>
              <a:rPr lang="es-ES_tradnl" dirty="0">
                <a:latin typeface="Comic Sans MS" pitchFamily="66" charset="0"/>
                <a:cs typeface="Arial" pitchFamily="34" charset="0"/>
              </a:rPr>
              <a:t>Combatir este sentimiento, implica al hombre unirse a los demás y con el mundo exterior, pues la separación es la fuente de toda ansiedad. Estar separado es sentirse impotente, sin capacidad para usar el potencial, que el hombre posee por naturaleza </a:t>
            </a:r>
            <a:r>
              <a:rPr lang="es-ES_tradnl" dirty="0" smtClean="0">
                <a:latin typeface="Comic Sans MS" pitchFamily="66" charset="0"/>
                <a:cs typeface="Arial" pitchFamily="34" charset="0"/>
              </a:rPr>
              <a:t>propia.</a:t>
            </a:r>
            <a:endParaRPr lang="es-MX" dirty="0">
              <a:latin typeface="Comic Sans MS" pitchFamily="66" charset="0"/>
              <a:cs typeface="Arial" pitchFamily="34" charset="0"/>
            </a:endParaRPr>
          </a:p>
          <a:p>
            <a:endParaRPr lang="es-MX" dirty="0"/>
          </a:p>
        </p:txBody>
      </p:sp>
      <p:pic>
        <p:nvPicPr>
          <p:cNvPr id="4" name="6 Marcador de contenido" descr="http://desmotivacionesamor.org/wp-content/uploads/2012/09/no-hay-nada-peor-que-esperar-a-quien-esta-esperando-a-otra-persona-desmotivaciones-de-amor.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850" y="2500908"/>
            <a:ext cx="4403725" cy="3823692"/>
          </a:xfrm>
          <a:prstGeom prst="rect">
            <a:avLst/>
          </a:prstGeom>
          <a:noFill/>
          <a:ln>
            <a:noFill/>
          </a:ln>
        </p:spPr>
      </p:pic>
    </p:spTree>
    <p:extLst>
      <p:ext uri="{BB962C8B-B14F-4D97-AF65-F5344CB8AC3E}">
        <p14:creationId xmlns:p14="http://schemas.microsoft.com/office/powerpoint/2010/main" val="15417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03100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1152</Words>
  <Application>Microsoft Office PowerPoint</Application>
  <PresentationFormat>Personalizado</PresentationFormat>
  <Paragraphs>74</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TS103031002</vt:lpstr>
      <vt:lpstr>El Amor</vt:lpstr>
      <vt:lpstr>¿Qué es el amor?</vt:lpstr>
      <vt:lpstr>Presentación de PowerPoint</vt:lpstr>
      <vt:lpstr>El primer amor</vt:lpstr>
      <vt:lpstr>Presentación de PowerPoint</vt:lpstr>
      <vt:lpstr>El enamoramiento</vt:lpstr>
      <vt:lpstr>Presentación de PowerPoint</vt:lpstr>
      <vt:lpstr>¿Qué es amar?</vt:lpstr>
      <vt:lpstr>Amor productivo</vt:lpstr>
      <vt:lpstr>Presentación de PowerPoint</vt:lpstr>
      <vt:lpstr>Presentación de PowerPoint</vt:lpstr>
      <vt:lpstr>TIPOS DE AMOR PRODUCTIVO</vt:lpstr>
      <vt:lpstr>EL AMOR MATERNO </vt:lpstr>
      <vt:lpstr>EL amor Paterno</vt:lpstr>
      <vt:lpstr>Amor Fraternal</vt:lpstr>
      <vt:lpstr>Amor de si mismo</vt:lpstr>
      <vt:lpstr>Amor erótico</vt:lpstr>
      <vt:lpstr>Amor a Dios</vt:lpstr>
      <vt:lpstr>Amor Adolescente</vt:lpstr>
      <vt:lpstr>Generalización de los adolescentes hacia el amor</vt:lpstr>
      <vt:lpstr>Presentación de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2013-04-04T00:27:21Z</dcterms:created>
  <dcterms:modified xsi:type="dcterms:W3CDTF">2013-05-07T16:36:01Z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